
<file path=[Content_Types].xml><?xml version="1.0" encoding="utf-8"?>
<Types xmlns="http://schemas.openxmlformats.org/package/2006/content-types">
  <Default Extension="gif" ContentType="image/gif"/>
  <Default Extension="jpeg" ContentType="image/jpeg"/>
  <Default Extension="jpg" ContentType="image/pn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Ex1.xml" ContentType="application/vnd.ms-office.chartex+xml"/>
  <Override PartName="/ppt/charts/style6.xml" ContentType="application/vnd.ms-office.chartstyle+xml"/>
  <Override PartName="/ppt/charts/colors6.xml" ContentType="application/vnd.ms-office.chartcolorstyle+xml"/>
  <Override PartName="/ppt/charts/chart6.xml" ContentType="application/vnd.openxmlformats-officedocument.drawingml.chart+xml"/>
  <Override PartName="/ppt/charts/style7.xml" ContentType="application/vnd.ms-office.chartstyle+xml"/>
  <Override PartName="/ppt/charts/colors7.xml" ContentType="application/vnd.ms-office.chartcolorstyle+xml"/>
  <Override PartName="/ppt/charts/chart7.xml" ContentType="application/vnd.openxmlformats-officedocument.drawingml.chart+xml"/>
  <Override PartName="/ppt/charts/style8.xml" ContentType="application/vnd.ms-office.chartstyle+xml"/>
  <Override PartName="/ppt/charts/colors8.xml" ContentType="application/vnd.ms-office.chartcolorstyl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charts/chart8.xml" ContentType="application/vnd.openxmlformats-officedocument.drawingml.chart+xml"/>
  <Override PartName="/ppt/charts/style9.xml" ContentType="application/vnd.ms-office.chartstyle+xml"/>
  <Override PartName="/ppt/charts/colors9.xml" ContentType="application/vnd.ms-office.chartcolorstyl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40" r:id="rId4"/>
  </p:sldMasterIdLst>
  <p:notesMasterIdLst>
    <p:notesMasterId r:id="rId36"/>
  </p:notesMasterIdLst>
  <p:sldIdLst>
    <p:sldId id="272" r:id="rId5"/>
    <p:sldId id="276" r:id="rId6"/>
    <p:sldId id="277" r:id="rId7"/>
    <p:sldId id="294" r:id="rId8"/>
    <p:sldId id="307" r:id="rId9"/>
    <p:sldId id="278" r:id="rId10"/>
    <p:sldId id="288" r:id="rId11"/>
    <p:sldId id="290" r:id="rId12"/>
    <p:sldId id="301" r:id="rId13"/>
    <p:sldId id="312" r:id="rId14"/>
    <p:sldId id="292" r:id="rId15"/>
    <p:sldId id="302" r:id="rId16"/>
    <p:sldId id="305" r:id="rId17"/>
    <p:sldId id="309" r:id="rId18"/>
    <p:sldId id="297" r:id="rId19"/>
    <p:sldId id="315" r:id="rId20"/>
    <p:sldId id="281" r:id="rId21"/>
    <p:sldId id="293" r:id="rId22"/>
    <p:sldId id="295" r:id="rId23"/>
    <p:sldId id="300" r:id="rId24"/>
    <p:sldId id="289" r:id="rId25"/>
    <p:sldId id="310" r:id="rId26"/>
    <p:sldId id="311" r:id="rId27"/>
    <p:sldId id="308" r:id="rId28"/>
    <p:sldId id="296" r:id="rId29"/>
    <p:sldId id="306" r:id="rId30"/>
    <p:sldId id="283" r:id="rId31"/>
    <p:sldId id="313" r:id="rId32"/>
    <p:sldId id="314" r:id="rId33"/>
    <p:sldId id="284" r:id="rId34"/>
    <p:sldId id="286" r:id="rId3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0FB113E-515E-4EFC-AE6F-78BDF1DE5F46}" v="7" dt="2020-12-08T22:44:42.94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162" autoAdjust="0"/>
    <p:restoredTop sz="94660"/>
  </p:normalViewPr>
  <p:slideViewPr>
    <p:cSldViewPr snapToGrid="0">
      <p:cViewPr varScale="1">
        <p:scale>
          <a:sx n="71" d="100"/>
          <a:sy n="71" d="100"/>
        </p:scale>
        <p:origin x="66"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8.xml"/><Relationship Id="rId1" Type="http://schemas.microsoft.com/office/2011/relationships/chartStyle" Target="style8.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microsoft.com/office/2011/relationships/chartColorStyle" Target="colors9.xml"/><Relationship Id="rId1" Type="http://schemas.microsoft.com/office/2011/relationships/chartStyle" Target="style9.xml"/></Relationships>
</file>

<file path=ppt/charts/_rels/chartEx1.xml.rels><?xml version="1.0" encoding="UTF-8" standalone="yes"?>
<Relationships xmlns="http://schemas.openxmlformats.org/package/2006/relationships"><Relationship Id="rId3" Type="http://schemas.microsoft.com/office/2011/relationships/chartColorStyle" Target="colors6.xml"/><Relationship Id="rId2" Type="http://schemas.microsoft.com/office/2011/relationships/chartStyle" Target="style6.xml"/><Relationship Id="rId1" Type="http://schemas.openxmlformats.org/officeDocument/2006/relationships/package" Target="../embeddings/Microsoft_Excel_Worksheet5.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title>
      <c:overlay val="0"/>
      <c:spPr>
        <a:noFill/>
        <a:ln>
          <a:noFill/>
        </a:ln>
        <a:effectLst/>
      </c:spPr>
      <c:txPr>
        <a:bodyPr rot="0" spcFirstLastPara="1" vertOverflow="ellipsis" vert="horz" wrap="square" anchor="ctr" anchorCtr="1"/>
        <a:lstStyle/>
        <a:p>
          <a:pPr>
            <a:defRPr sz="2128" b="1" i="0" u="none" strike="noStrike" kern="1200" cap="none" spc="0" normalizeH="0" baseline="0">
              <a:solidFill>
                <a:schemeClr val="dk1">
                  <a:lumMod val="50000"/>
                  <a:lumOff val="50000"/>
                </a:schemeClr>
              </a:solidFill>
              <a:latin typeface="+mj-lt"/>
              <a:ea typeface="+mj-ea"/>
              <a:cs typeface="+mj-cs"/>
            </a:defRPr>
          </a:pPr>
          <a:endParaRPr lang="en-US"/>
        </a:p>
      </c:txPr>
    </c:title>
    <c:autoTitleDeleted val="0"/>
    <c:plotArea>
      <c:layout/>
      <c:barChart>
        <c:barDir val="col"/>
        <c:grouping val="clustered"/>
        <c:varyColors val="0"/>
        <c:ser>
          <c:idx val="0"/>
          <c:order val="0"/>
          <c:tx>
            <c:strRef>
              <c:f>Sheet1!$B$1</c:f>
              <c:strCache>
                <c:ptCount val="1"/>
                <c:pt idx="0">
                  <c:v>Repositories related to publications to own-work</c:v>
                </c:pt>
              </c:strCache>
            </c:strRef>
          </c:tx>
          <c:spPr>
            <a:solidFill>
              <a:schemeClr val="dk1">
                <a:tint val="885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dk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dk1">
                          <a:lumMod val="35000"/>
                          <a:lumOff val="65000"/>
                        </a:schemeClr>
                      </a:solidFill>
                      <a:round/>
                    </a:ln>
                    <a:effectLst/>
                  </c:spPr>
                </c15:leaderLines>
              </c:ext>
            </c:extLst>
          </c:dLbls>
          <c:cat>
            <c:strRef>
              <c:f>Sheet1!$A$2:$A$3</c:f>
              <c:strCache>
                <c:ptCount val="2"/>
                <c:pt idx="0">
                  <c:v>Own-work</c:v>
                </c:pt>
                <c:pt idx="1">
                  <c:v>Publication</c:v>
                </c:pt>
              </c:strCache>
            </c:strRef>
          </c:cat>
          <c:val>
            <c:numRef>
              <c:f>Sheet1!$B$2:$B$3</c:f>
              <c:numCache>
                <c:formatCode>General</c:formatCode>
                <c:ptCount val="2"/>
                <c:pt idx="0">
                  <c:v>38</c:v>
                </c:pt>
                <c:pt idx="1">
                  <c:v>54</c:v>
                </c:pt>
              </c:numCache>
            </c:numRef>
          </c:val>
          <c:extLst>
            <c:ext xmlns:c16="http://schemas.microsoft.com/office/drawing/2014/chart" uri="{C3380CC4-5D6E-409C-BE32-E72D297353CC}">
              <c16:uniqueId val="{00000000-612B-42A9-9AC8-7F663E22A5C5}"/>
            </c:ext>
          </c:extLst>
        </c:ser>
        <c:dLbls>
          <c:dLblPos val="outEnd"/>
          <c:showLegendKey val="0"/>
          <c:showVal val="1"/>
          <c:showCatName val="0"/>
          <c:showSerName val="0"/>
          <c:showPercent val="0"/>
          <c:showBubbleSize val="0"/>
        </c:dLbls>
        <c:gapWidth val="267"/>
        <c:overlap val="-43"/>
        <c:axId val="208916080"/>
        <c:axId val="208918376"/>
      </c:barChart>
      <c:catAx>
        <c:axId val="208916080"/>
        <c:scaling>
          <c:orientation val="minMax"/>
        </c:scaling>
        <c:delete val="0"/>
        <c:axPos val="b"/>
        <c:majorGridlines>
          <c:spPr>
            <a:ln w="9525" cap="flat" cmpd="sng" algn="ctr">
              <a:solidFill>
                <a:schemeClr val="dk1">
                  <a:lumMod val="15000"/>
                  <a:lumOff val="85000"/>
                </a:schemeClr>
              </a:solidFill>
              <a:round/>
            </a:ln>
            <a:effectLst/>
          </c:spPr>
        </c:majorGridlines>
        <c:title>
          <c:tx>
            <c:rich>
              <a:bodyPr rot="0" spcFirstLastPara="1" vertOverflow="ellipsis" vert="horz" wrap="square" anchor="ctr" anchorCtr="1"/>
              <a:lstStyle/>
              <a:p>
                <a:pPr>
                  <a:defRPr sz="1197" b="1" i="0" u="none" strike="noStrike" kern="1200" baseline="0">
                    <a:solidFill>
                      <a:schemeClr val="dk1">
                        <a:lumMod val="65000"/>
                        <a:lumOff val="35000"/>
                      </a:schemeClr>
                    </a:solidFill>
                    <a:latin typeface="+mn-lt"/>
                    <a:ea typeface="+mn-ea"/>
                    <a:cs typeface="+mn-cs"/>
                  </a:defRPr>
                </a:pPr>
                <a:r>
                  <a:rPr lang="en-US" dirty="0"/>
                  <a:t>Types</a:t>
                </a:r>
                <a:r>
                  <a:rPr lang="en-US" baseline="0" dirty="0"/>
                  <a:t> of Work</a:t>
                </a:r>
                <a:endParaRPr lang="en-US" dirty="0"/>
              </a:p>
            </c:rich>
          </c:tx>
          <c:overlay val="0"/>
          <c:spPr>
            <a:noFill/>
            <a:ln>
              <a:noFill/>
            </a:ln>
            <a:effectLst/>
          </c:spPr>
          <c:txPr>
            <a:bodyPr rot="0" spcFirstLastPara="1" vertOverflow="ellipsis" vert="horz" wrap="square" anchor="ctr" anchorCtr="1"/>
            <a:lstStyle/>
            <a:p>
              <a:pPr>
                <a:defRPr sz="1197" b="1" i="0" u="none" strike="noStrike" kern="1200" baseline="0">
                  <a:solidFill>
                    <a:schemeClr val="dk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197" b="0" i="0" u="none" strike="noStrike" kern="1200" cap="none" spc="0" normalizeH="0" baseline="0">
                <a:solidFill>
                  <a:schemeClr val="dk1">
                    <a:lumMod val="65000"/>
                    <a:lumOff val="35000"/>
                  </a:schemeClr>
                </a:solidFill>
                <a:latin typeface="+mn-lt"/>
                <a:ea typeface="+mn-ea"/>
                <a:cs typeface="+mn-cs"/>
              </a:defRPr>
            </a:pPr>
            <a:endParaRPr lang="en-US"/>
          </a:p>
        </c:txPr>
        <c:crossAx val="208918376"/>
        <c:crosses val="autoZero"/>
        <c:auto val="1"/>
        <c:lblAlgn val="ctr"/>
        <c:lblOffset val="100"/>
        <c:noMultiLvlLbl val="0"/>
      </c:catAx>
      <c:valAx>
        <c:axId val="208918376"/>
        <c:scaling>
          <c:orientation val="minMax"/>
        </c:scaling>
        <c:delete val="0"/>
        <c:axPos val="l"/>
        <c:majorGridlines>
          <c:spPr>
            <a:ln w="9525" cap="flat" cmpd="sng" algn="ctr">
              <a:solidFill>
                <a:schemeClr val="dk1">
                  <a:lumMod val="15000"/>
                  <a:lumOff val="85000"/>
                </a:schemeClr>
              </a:solidFill>
              <a:round/>
            </a:ln>
            <a:effectLst/>
          </c:spPr>
        </c:majorGridlines>
        <c:title>
          <c:tx>
            <c:rich>
              <a:bodyPr rot="-5400000" spcFirstLastPara="1" vertOverflow="ellipsis" vert="horz" wrap="square" anchor="ctr" anchorCtr="1"/>
              <a:lstStyle/>
              <a:p>
                <a:pPr>
                  <a:defRPr sz="1197" b="1" i="0" u="none" strike="noStrike" kern="1200" baseline="0">
                    <a:solidFill>
                      <a:schemeClr val="dk1">
                        <a:lumMod val="65000"/>
                        <a:lumOff val="35000"/>
                      </a:schemeClr>
                    </a:solidFill>
                    <a:latin typeface="+mn-lt"/>
                    <a:ea typeface="+mn-ea"/>
                    <a:cs typeface="+mn-cs"/>
                  </a:defRPr>
                </a:pPr>
                <a:r>
                  <a:rPr lang="en-US" dirty="0"/>
                  <a:t>No of Repositories</a:t>
                </a:r>
              </a:p>
            </c:rich>
          </c:tx>
          <c:overlay val="0"/>
          <c:spPr>
            <a:noFill/>
            <a:ln>
              <a:noFill/>
            </a:ln>
            <a:effectLst/>
          </c:spPr>
          <c:txPr>
            <a:bodyPr rot="-5400000" spcFirstLastPara="1" vertOverflow="ellipsis" vert="horz" wrap="square" anchor="ctr" anchorCtr="1"/>
            <a:lstStyle/>
            <a:p>
              <a:pPr>
                <a:defRPr sz="1197" b="1" i="0" u="none" strike="noStrike" kern="1200" baseline="0">
                  <a:solidFill>
                    <a:schemeClr val="dk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dk1">
                    <a:lumMod val="65000"/>
                    <a:lumOff val="35000"/>
                  </a:schemeClr>
                </a:solidFill>
                <a:latin typeface="+mn-lt"/>
                <a:ea typeface="+mn-ea"/>
                <a:cs typeface="+mn-cs"/>
              </a:defRPr>
            </a:pPr>
            <a:endParaRPr lang="en-US"/>
          </a:p>
        </c:txPr>
        <c:crossAx val="208916080"/>
        <c:crosses val="autoZero"/>
        <c:crossBetween val="between"/>
      </c:valAx>
      <c:spPr>
        <a:pattFill prst="ltDnDiag">
          <a:fgClr>
            <a:schemeClr val="dk1">
              <a:lumMod val="15000"/>
              <a:lumOff val="85000"/>
            </a:schemeClr>
          </a:fgClr>
          <a:bgClr>
            <a:schemeClr val="lt1"/>
          </a:bgClr>
        </a:patt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dk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title>
      <c:overlay val="0"/>
      <c:spPr>
        <a:noFill/>
        <a:ln>
          <a:noFill/>
        </a:ln>
        <a:effectLst/>
      </c:spPr>
      <c:txPr>
        <a:bodyPr rot="0" spcFirstLastPara="1" vertOverflow="ellipsis" vert="horz" wrap="square" anchor="ctr" anchorCtr="1"/>
        <a:lstStyle/>
        <a:p>
          <a:pPr>
            <a:defRPr sz="2200" b="1" i="0" u="none" strike="noStrike" kern="1200" baseline="0">
              <a:solidFill>
                <a:schemeClr val="dk1">
                  <a:lumMod val="65000"/>
                  <a:lumOff val="35000"/>
                </a:schemeClr>
              </a:solidFill>
              <a:latin typeface="+mn-lt"/>
              <a:ea typeface="+mn-ea"/>
              <a:cs typeface="+mn-cs"/>
            </a:defRPr>
          </a:pPr>
          <a:endParaRPr lang="en-US"/>
        </a:p>
      </c:txPr>
    </c:title>
    <c:autoTitleDeleted val="0"/>
    <c:view3D>
      <c:rotX val="50"/>
      <c:rotY val="0"/>
      <c:depthPercent val="100"/>
      <c:rAngAx val="0"/>
      <c:perspective val="6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ser>
          <c:idx val="0"/>
          <c:order val="0"/>
          <c:tx>
            <c:strRef>
              <c:f>Sheet1!$B$1</c:f>
              <c:strCache>
                <c:ptCount val="1"/>
                <c:pt idx="0">
                  <c:v>Methods Used</c:v>
                </c:pt>
              </c:strCache>
            </c:strRef>
          </c:tx>
          <c:dPt>
            <c:idx val="0"/>
            <c:bubble3D val="0"/>
            <c:spPr>
              <a:solidFill>
                <a:schemeClr val="dk1">
                  <a:tint val="88500"/>
                </a:schemeClr>
              </a:solidFill>
              <a:ln>
                <a:noFill/>
              </a:ln>
              <a:effectLst>
                <a:outerShdw blurRad="88900" sx="102000" sy="102000" algn="ctr" rotWithShape="0">
                  <a:prstClr val="black">
                    <a:alpha val="20000"/>
                  </a:prstClr>
                </a:outerShdw>
              </a:effectLst>
              <a:scene3d>
                <a:camera prst="orthographicFront"/>
                <a:lightRig rig="threePt" dir="t"/>
              </a:scene3d>
              <a:sp3d prstMaterial="matte"/>
            </c:spPr>
            <c:extLst>
              <c:ext xmlns:c16="http://schemas.microsoft.com/office/drawing/2014/chart" uri="{C3380CC4-5D6E-409C-BE32-E72D297353CC}">
                <c16:uniqueId val="{00000001-8A5A-4C4C-82E6-9D057F960CFE}"/>
              </c:ext>
            </c:extLst>
          </c:dPt>
          <c:dPt>
            <c:idx val="1"/>
            <c:bubble3D val="0"/>
            <c:spPr>
              <a:solidFill>
                <a:schemeClr val="dk1">
                  <a:tint val="55000"/>
                </a:schemeClr>
              </a:solidFill>
              <a:ln>
                <a:noFill/>
              </a:ln>
              <a:effectLst>
                <a:outerShdw blurRad="88900" sx="102000" sy="102000" algn="ctr" rotWithShape="0">
                  <a:prstClr val="black">
                    <a:alpha val="20000"/>
                  </a:prstClr>
                </a:outerShdw>
              </a:effectLst>
              <a:scene3d>
                <a:camera prst="orthographicFront"/>
                <a:lightRig rig="threePt" dir="t"/>
              </a:scene3d>
              <a:sp3d prstMaterial="matte"/>
            </c:spPr>
            <c:extLst>
              <c:ext xmlns:c16="http://schemas.microsoft.com/office/drawing/2014/chart" uri="{C3380CC4-5D6E-409C-BE32-E72D297353CC}">
                <c16:uniqueId val="{00000002-8A5A-4C4C-82E6-9D057F960CFE}"/>
              </c:ext>
            </c:extLst>
          </c:dPt>
          <c:dLbls>
            <c:dLbl>
              <c:idx val="0"/>
              <c:dLblPos val="inEnd"/>
              <c:showLegendKey val="1"/>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1-8A5A-4C4C-82E6-9D057F960CFE}"/>
                </c:ext>
              </c:extLst>
            </c:dLbl>
            <c:dLbl>
              <c:idx val="1"/>
              <c:dLblPos val="inEnd"/>
              <c:showLegendKey val="1"/>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2-8A5A-4C4C-82E6-9D057F960CFE}"/>
                </c:ext>
              </c:extLst>
            </c:dLbl>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en-US"/>
              </a:p>
            </c:txPr>
            <c:dLblPos val="inEnd"/>
            <c:showLegendKey val="1"/>
            <c:showVal val="0"/>
            <c:showCatName val="1"/>
            <c:showSerName val="0"/>
            <c:showPercent val="1"/>
            <c:showBubbleSize val="0"/>
            <c:separator>, </c:separator>
            <c:showLeaderLines val="1"/>
            <c:leaderLines>
              <c:spPr>
                <a:ln w="9525" cap="flat" cmpd="sng" algn="ctr">
                  <a:solidFill>
                    <a:schemeClr val="dk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Traditional</c:v>
                </c:pt>
                <c:pt idx="1">
                  <c:v>Deep Learning</c:v>
                </c:pt>
              </c:strCache>
            </c:strRef>
          </c:cat>
          <c:val>
            <c:numRef>
              <c:f>Sheet1!$B$2:$B$3</c:f>
              <c:numCache>
                <c:formatCode>General</c:formatCode>
                <c:ptCount val="2"/>
                <c:pt idx="0">
                  <c:v>15</c:v>
                </c:pt>
                <c:pt idx="1">
                  <c:v>85</c:v>
                </c:pt>
              </c:numCache>
            </c:numRef>
          </c:val>
          <c:extLst>
            <c:ext xmlns:c16="http://schemas.microsoft.com/office/drawing/2014/chart" uri="{C3380CC4-5D6E-409C-BE32-E72D297353CC}">
              <c16:uniqueId val="{00000000-6A1D-4A62-A45B-DF848C26097E}"/>
            </c:ext>
          </c:extLst>
        </c:ser>
        <c:dLbls>
          <c:dLblPos val="inEnd"/>
          <c:showLegendKey val="0"/>
          <c:showVal val="0"/>
          <c:showCatName val="0"/>
          <c:showSerName val="0"/>
          <c:showPercent val="1"/>
          <c:showBubbleSize val="0"/>
          <c:showLeaderLines val="1"/>
        </c:dLbls>
      </c:pie3DChart>
      <c:spPr>
        <a:noFill/>
        <a:ln>
          <a:noFill/>
        </a:ln>
        <a:effectLst/>
      </c:spPr>
    </c:plotArea>
    <c:legend>
      <c:legendPos val="b"/>
      <c:overlay val="0"/>
      <c:spPr>
        <a:solidFill>
          <a:schemeClr val="lt1">
            <a:alpha val="78000"/>
          </a:schemeClr>
        </a:solidFill>
        <a:ln>
          <a:noFill/>
        </a:ln>
        <a:effectLst/>
      </c:spPr>
      <c:txPr>
        <a:bodyPr rot="0" spcFirstLastPara="1" vertOverflow="ellipsis" vert="horz" wrap="square" anchor="ctr" anchorCtr="1"/>
        <a:lstStyle/>
        <a:p>
          <a:pPr>
            <a:defRPr sz="1197" b="0" i="0" u="none" strike="noStrike" kern="1200" baseline="0">
              <a:solidFill>
                <a:schemeClr val="dk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pattFill prst="dkDnDiag">
      <a:fgClr>
        <a:schemeClr val="lt1">
          <a:lumMod val="95000"/>
        </a:schemeClr>
      </a:fgClr>
      <a:bgClr>
        <a:schemeClr val="lt1"/>
      </a:bgClr>
    </a:patt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doughnutChart>
        <c:varyColors val="1"/>
        <c:ser>
          <c:idx val="0"/>
          <c:order val="0"/>
          <c:tx>
            <c:strRef>
              <c:f>Sheet1!$B$1</c:f>
              <c:strCache>
                <c:ptCount val="1"/>
                <c:pt idx="0">
                  <c:v>Quality Evaluation</c:v>
                </c:pt>
              </c:strCache>
            </c:strRef>
          </c:tx>
          <c:dPt>
            <c:idx val="0"/>
            <c:bubble3D val="0"/>
            <c:spPr>
              <a:solidFill>
                <a:schemeClr val="dk1">
                  <a:tint val="88500"/>
                </a:schemeClr>
              </a:solidFill>
              <a:ln w="19050">
                <a:solidFill>
                  <a:schemeClr val="lt1"/>
                </a:solidFill>
              </a:ln>
              <a:effectLst/>
            </c:spPr>
            <c:extLst>
              <c:ext xmlns:c16="http://schemas.microsoft.com/office/drawing/2014/chart" uri="{C3380CC4-5D6E-409C-BE32-E72D297353CC}">
                <c16:uniqueId val="{00000005-A925-46F9-8815-0F7DA4010235}"/>
              </c:ext>
            </c:extLst>
          </c:dPt>
          <c:dPt>
            <c:idx val="1"/>
            <c:bubble3D val="0"/>
            <c:spPr>
              <a:solidFill>
                <a:schemeClr val="dk1">
                  <a:tint val="55000"/>
                </a:schemeClr>
              </a:solidFill>
              <a:ln w="19050">
                <a:solidFill>
                  <a:schemeClr val="lt1"/>
                </a:solidFill>
              </a:ln>
              <a:effectLst/>
            </c:spPr>
            <c:extLst>
              <c:ext xmlns:c16="http://schemas.microsoft.com/office/drawing/2014/chart" uri="{C3380CC4-5D6E-409C-BE32-E72D297353CC}">
                <c16:uniqueId val="{00000004-A925-46F9-8815-0F7DA4010235}"/>
              </c:ext>
            </c:extLst>
          </c:dPt>
          <c:dLbls>
            <c:dLbl>
              <c:idx val="0"/>
              <c:showLegendKey val="0"/>
              <c:showVal val="1"/>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5-A925-46F9-8815-0F7DA4010235}"/>
                </c:ext>
              </c:extLst>
            </c:dLbl>
            <c:dLbl>
              <c:idx val="1"/>
              <c:showLegendKey val="0"/>
              <c:showVal val="1"/>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4-A925-46F9-8815-0F7DA4010235}"/>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US"/>
              </a:p>
            </c:txPr>
            <c:showLegendKey val="0"/>
            <c:showVal val="1"/>
            <c:showCatName val="0"/>
            <c:showSerName val="1"/>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Subjective</c:v>
                </c:pt>
                <c:pt idx="1">
                  <c:v>Objective</c:v>
                </c:pt>
              </c:strCache>
            </c:strRef>
          </c:cat>
          <c:val>
            <c:numRef>
              <c:f>Sheet1!$B$2:$B$3</c:f>
              <c:numCache>
                <c:formatCode>General</c:formatCode>
                <c:ptCount val="2"/>
                <c:pt idx="0">
                  <c:v>92</c:v>
                </c:pt>
                <c:pt idx="1">
                  <c:v>2</c:v>
                </c:pt>
              </c:numCache>
            </c:numRef>
          </c:val>
          <c:extLst>
            <c:ext xmlns:c16="http://schemas.microsoft.com/office/drawing/2014/chart" uri="{C3380CC4-5D6E-409C-BE32-E72D297353CC}">
              <c16:uniqueId val="{00000000-A925-46F9-8815-0F7DA4010235}"/>
            </c:ext>
          </c:extLst>
        </c:ser>
        <c:dLbls>
          <c:showLegendKey val="0"/>
          <c:showVal val="1"/>
          <c:showCatName val="0"/>
          <c:showSerName val="0"/>
          <c:showPercent val="0"/>
          <c:showBubbleSize val="0"/>
          <c:showLeaderLines val="1"/>
        </c:dLbls>
        <c:firstSliceAng val="0"/>
        <c:holeSize val="75"/>
      </c:doughnut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title>
      <c:tx>
        <c:rich>
          <a:bodyPr rot="0" spcFirstLastPara="1" vertOverflow="ellipsis" vert="horz" wrap="square" anchor="ctr" anchorCtr="1"/>
          <a:lstStyle/>
          <a:p>
            <a:pPr>
              <a:defRPr sz="2200" b="0" i="0" u="none" strike="noStrike" kern="1200" cap="none" spc="0" normalizeH="0" baseline="0">
                <a:solidFill>
                  <a:schemeClr val="tx1">
                    <a:lumMod val="65000"/>
                    <a:lumOff val="35000"/>
                  </a:schemeClr>
                </a:solidFill>
                <a:latin typeface="+mj-lt"/>
                <a:ea typeface="+mj-ea"/>
                <a:cs typeface="+mj-cs"/>
              </a:defRPr>
            </a:pPr>
            <a:r>
              <a:rPr lang="en-US"/>
              <a:t>Growth Rate</a:t>
            </a:r>
          </a:p>
        </c:rich>
      </c:tx>
      <c:overlay val="0"/>
      <c:spPr>
        <a:noFill/>
        <a:ln>
          <a:noFill/>
        </a:ln>
        <a:effectLst/>
      </c:spPr>
      <c:txPr>
        <a:bodyPr rot="0" spcFirstLastPara="1" vertOverflow="ellipsis" vert="horz" wrap="square" anchor="ctr" anchorCtr="1"/>
        <a:lstStyle/>
        <a:p>
          <a:pPr>
            <a:defRPr sz="2200" b="0" i="0" u="none" strike="noStrike" kern="1200" cap="none" spc="0" normalizeH="0" baseline="0">
              <a:solidFill>
                <a:schemeClr val="tx1">
                  <a:lumMod val="65000"/>
                  <a:lumOff val="35000"/>
                </a:schemeClr>
              </a:solidFill>
              <a:latin typeface="+mj-lt"/>
              <a:ea typeface="+mj-ea"/>
              <a:cs typeface="+mj-cs"/>
            </a:defRPr>
          </a:pPr>
          <a:endParaRPr lang="en-US"/>
        </a:p>
      </c:txPr>
    </c:title>
    <c:autoTitleDeleted val="0"/>
    <c:plotArea>
      <c:layout>
        <c:manualLayout>
          <c:layoutTarget val="inner"/>
          <c:xMode val="edge"/>
          <c:yMode val="edge"/>
          <c:x val="4.2017482358034201E-2"/>
          <c:y val="0.16995120755713536"/>
          <c:w val="0.89735543562744324"/>
          <c:h val="0.78152154395167672"/>
        </c:manualLayout>
      </c:layout>
      <c:barChart>
        <c:barDir val="col"/>
        <c:grouping val="clustered"/>
        <c:varyColors val="0"/>
        <c:ser>
          <c:idx val="0"/>
          <c:order val="0"/>
          <c:tx>
            <c:strRef>
              <c:f>Sheet1!$B$1</c:f>
              <c:strCache>
                <c:ptCount val="1"/>
                <c:pt idx="0">
                  <c:v>Years</c:v>
                </c:pt>
              </c:strCache>
            </c:strRef>
          </c:tx>
          <c:spPr>
            <a:solidFill>
              <a:schemeClr val="dk1">
                <a:tint val="885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trendline>
            <c:spPr>
              <a:ln w="19050" cap="rnd">
                <a:solidFill>
                  <a:schemeClr val="dk1">
                    <a:tint val="88500"/>
                  </a:schemeClr>
                </a:solidFill>
                <a:round/>
              </a:ln>
              <a:effectLst/>
            </c:spPr>
            <c:trendlineType val="poly"/>
            <c:order val="2"/>
            <c:dispRSqr val="0"/>
            <c:dispEq val="0"/>
          </c:trendline>
          <c:cat>
            <c:numRef>
              <c:f>Sheet1!$A$2:$A$10</c:f>
              <c:numCache>
                <c:formatCode>General</c:formatCode>
                <c:ptCount val="9"/>
                <c:pt idx="0">
                  <c:v>2012</c:v>
                </c:pt>
                <c:pt idx="1">
                  <c:v>2013</c:v>
                </c:pt>
                <c:pt idx="2">
                  <c:v>2014</c:v>
                </c:pt>
                <c:pt idx="3">
                  <c:v>2015</c:v>
                </c:pt>
                <c:pt idx="4">
                  <c:v>2016</c:v>
                </c:pt>
                <c:pt idx="5">
                  <c:v>2017</c:v>
                </c:pt>
                <c:pt idx="6">
                  <c:v>2018</c:v>
                </c:pt>
                <c:pt idx="7">
                  <c:v>2019</c:v>
                </c:pt>
                <c:pt idx="8">
                  <c:v>2020</c:v>
                </c:pt>
              </c:numCache>
            </c:numRef>
          </c:cat>
          <c:val>
            <c:numRef>
              <c:f>Sheet1!$B$2:$B$10</c:f>
              <c:numCache>
                <c:formatCode>General</c:formatCode>
                <c:ptCount val="9"/>
                <c:pt idx="0">
                  <c:v>1</c:v>
                </c:pt>
                <c:pt idx="1">
                  <c:v>1</c:v>
                </c:pt>
                <c:pt idx="2">
                  <c:v>2</c:v>
                </c:pt>
                <c:pt idx="3">
                  <c:v>1</c:v>
                </c:pt>
                <c:pt idx="4">
                  <c:v>1</c:v>
                </c:pt>
                <c:pt idx="5">
                  <c:v>7</c:v>
                </c:pt>
                <c:pt idx="6">
                  <c:v>11</c:v>
                </c:pt>
                <c:pt idx="7">
                  <c:v>27</c:v>
                </c:pt>
                <c:pt idx="8">
                  <c:v>38</c:v>
                </c:pt>
              </c:numCache>
            </c:numRef>
          </c:val>
          <c:extLst>
            <c:ext xmlns:c16="http://schemas.microsoft.com/office/drawing/2014/chart" uri="{C3380CC4-5D6E-409C-BE32-E72D297353CC}">
              <c16:uniqueId val="{00000000-C948-433A-A894-34DB65FC8069}"/>
            </c:ext>
          </c:extLst>
        </c:ser>
        <c:dLbls>
          <c:showLegendKey val="0"/>
          <c:showVal val="0"/>
          <c:showCatName val="0"/>
          <c:showSerName val="0"/>
          <c:showPercent val="0"/>
          <c:showBubbleSize val="0"/>
        </c:dLbls>
        <c:gapWidth val="199"/>
        <c:axId val="1135023008"/>
        <c:axId val="1135023992"/>
      </c:barChart>
      <c:catAx>
        <c:axId val="1135023008"/>
        <c:scaling>
          <c:orientation val="minMax"/>
        </c:scaling>
        <c:delete val="0"/>
        <c:axPos val="b"/>
        <c:title>
          <c:tx>
            <c:rich>
              <a:bodyPr rot="0" spcFirstLastPara="1" vertOverflow="ellipsis" vert="horz" wrap="square" anchor="ctr" anchorCtr="1"/>
              <a:lstStyle/>
              <a:p>
                <a:pPr>
                  <a:defRPr sz="1197" b="0" i="0" u="none" strike="noStrike" kern="1200" cap="all" baseline="0">
                    <a:solidFill>
                      <a:schemeClr val="tx1">
                        <a:lumMod val="65000"/>
                        <a:lumOff val="35000"/>
                      </a:schemeClr>
                    </a:solidFill>
                    <a:latin typeface="+mn-lt"/>
                    <a:ea typeface="+mn-ea"/>
                    <a:cs typeface="+mn-cs"/>
                  </a:defRPr>
                </a:pPr>
                <a:r>
                  <a:rPr lang="en-US"/>
                  <a:t>Years</a:t>
                </a:r>
              </a:p>
            </c:rich>
          </c:tx>
          <c:overlay val="0"/>
          <c:spPr>
            <a:noFill/>
            <a:ln>
              <a:noFill/>
            </a:ln>
            <a:effectLst/>
          </c:spPr>
          <c:txPr>
            <a:bodyPr rot="0" spcFirstLastPara="1" vertOverflow="ellipsis" vert="horz" wrap="square" anchor="ctr" anchorCtr="1"/>
            <a:lstStyle/>
            <a:p>
              <a:pPr>
                <a:defRPr sz="1197" b="0" i="0" u="none" strike="noStrike" kern="1200" cap="all"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cap="none" spc="0" normalizeH="0" baseline="0">
                <a:solidFill>
                  <a:schemeClr val="tx1">
                    <a:lumMod val="65000"/>
                    <a:lumOff val="35000"/>
                  </a:schemeClr>
                </a:solidFill>
                <a:latin typeface="+mn-lt"/>
                <a:ea typeface="+mn-ea"/>
                <a:cs typeface="+mn-cs"/>
              </a:defRPr>
            </a:pPr>
            <a:endParaRPr lang="en-US"/>
          </a:p>
        </c:txPr>
        <c:crossAx val="1135023992"/>
        <c:crosses val="autoZero"/>
        <c:auto val="1"/>
        <c:lblAlgn val="ctr"/>
        <c:lblOffset val="100"/>
        <c:noMultiLvlLbl val="0"/>
      </c:catAx>
      <c:valAx>
        <c:axId val="1135023992"/>
        <c:scaling>
          <c:orientation val="minMax"/>
        </c:scaling>
        <c:delete val="0"/>
        <c:axPos val="l"/>
        <c:majorGridlines>
          <c:spPr>
            <a:ln w="9525" cap="flat" cmpd="sng" algn="ctr">
              <a:solidFill>
                <a:schemeClr val="tx1">
                  <a:lumMod val="15000"/>
                  <a:lumOff val="85000"/>
                </a:schemeClr>
              </a:solidFill>
              <a:round/>
            </a:ln>
            <a:effectLst/>
          </c:spPr>
        </c:majorGridlines>
        <c:minorGridlines>
          <c:spPr>
            <a:ln w="9525" cap="flat" cmpd="sng" algn="ctr">
              <a:solidFill>
                <a:schemeClr val="tx1">
                  <a:lumMod val="5000"/>
                  <a:lumOff val="95000"/>
                </a:schemeClr>
              </a:solidFill>
              <a:round/>
            </a:ln>
            <a:effectLst/>
          </c:spPr>
        </c:minorGridlines>
        <c:title>
          <c:tx>
            <c:rich>
              <a:bodyPr rot="-5400000" spcFirstLastPara="1" vertOverflow="ellipsis" vert="horz" wrap="square" anchor="ctr" anchorCtr="1"/>
              <a:lstStyle/>
              <a:p>
                <a:pPr>
                  <a:defRPr sz="1197" b="0" i="0" u="none" strike="noStrike" kern="1200" cap="all" baseline="0">
                    <a:solidFill>
                      <a:schemeClr val="tx1">
                        <a:lumMod val="65000"/>
                        <a:lumOff val="35000"/>
                      </a:schemeClr>
                    </a:solidFill>
                    <a:latin typeface="+mn-lt"/>
                    <a:ea typeface="+mn-ea"/>
                    <a:cs typeface="+mn-cs"/>
                  </a:defRPr>
                </a:pPr>
                <a:r>
                  <a:rPr lang="en-US"/>
                  <a:t>No of Repositories</a:t>
                </a:r>
              </a:p>
            </c:rich>
          </c:tx>
          <c:overlay val="0"/>
          <c:spPr>
            <a:noFill/>
            <a:ln>
              <a:noFill/>
            </a:ln>
            <a:effectLst/>
          </c:spPr>
          <c:txPr>
            <a:bodyPr rot="-5400000" spcFirstLastPara="1" vertOverflow="ellipsis" vert="horz" wrap="square" anchor="ctr" anchorCtr="1"/>
            <a:lstStyle/>
            <a:p>
              <a:pPr>
                <a:defRPr sz="1197" b="0" i="0" u="none" strike="noStrike" kern="1200" cap="all"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135023008"/>
        <c:crosses val="autoZero"/>
        <c:crossBetween val="between"/>
      </c:valAx>
      <c:dTable>
        <c:showHorzBorder val="1"/>
        <c:showVertBorder val="1"/>
        <c:showOutline val="1"/>
        <c:showKeys val="1"/>
        <c:spPr>
          <a:noFill/>
          <a:ln w="9525">
            <a:solidFill>
              <a:schemeClr val="tx1">
                <a:lumMod val="15000"/>
                <a:lumOff val="85000"/>
              </a:schemeClr>
            </a:solidFill>
          </a:ln>
          <a:effectLst/>
        </c:spPr>
        <c:txPr>
          <a:bodyPr rot="0" spcFirstLastPara="1" vertOverflow="ellipsis" vert="horz" wrap="square" anchor="ctr" anchorCtr="1"/>
          <a:lstStyle/>
          <a:p>
            <a:pPr rtl="0">
              <a:defRPr sz="1197" b="0" i="0" u="none" strike="noStrike" kern="1200" baseline="0">
                <a:solidFill>
                  <a:schemeClr val="tx1">
                    <a:lumMod val="65000"/>
                    <a:lumOff val="35000"/>
                  </a:schemeClr>
                </a:solidFill>
                <a:latin typeface="+mn-lt"/>
                <a:ea typeface="+mn-ea"/>
                <a:cs typeface="+mn-cs"/>
              </a:defRPr>
            </a:pPr>
            <a:endParaRPr lang="en-US"/>
          </a:p>
        </c:txPr>
      </c:dTable>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200" b="1" i="0" u="none" strike="noStrike" kern="1200" cap="all" spc="150" baseline="0">
                <a:solidFill>
                  <a:schemeClr val="tx1">
                    <a:lumMod val="50000"/>
                    <a:lumOff val="50000"/>
                  </a:schemeClr>
                </a:solidFill>
                <a:latin typeface="+mn-lt"/>
                <a:ea typeface="+mn-ea"/>
                <a:cs typeface="+mn-cs"/>
              </a:defRPr>
            </a:pPr>
            <a:r>
              <a:rPr lang="en-US"/>
              <a:t>Top 5 Most Difficult Questions</a:t>
            </a:r>
          </a:p>
        </c:rich>
      </c:tx>
      <c:overlay val="0"/>
      <c:spPr>
        <a:noFill/>
        <a:ln>
          <a:noFill/>
        </a:ln>
        <a:effectLst/>
      </c:spPr>
      <c:txPr>
        <a:bodyPr rot="0" spcFirstLastPara="1" vertOverflow="ellipsis" vert="horz" wrap="square" anchor="ctr" anchorCtr="1"/>
        <a:lstStyle/>
        <a:p>
          <a:pPr>
            <a:defRPr sz="2200" b="1" i="0" u="none" strike="noStrike" kern="1200" cap="all" spc="150" baseline="0">
              <a:solidFill>
                <a:schemeClr val="tx1">
                  <a:lumMod val="50000"/>
                  <a:lumOff val="50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Series 1</c:v>
                </c:pt>
              </c:strCache>
            </c:strRef>
          </c:tx>
          <c:spPr>
            <a:pattFill prst="narHorz">
              <a:fgClr>
                <a:schemeClr val="accent2"/>
              </a:fgClr>
              <a:bgClr>
                <a:schemeClr val="accent2">
                  <a:lumMod val="20000"/>
                  <a:lumOff val="80000"/>
                </a:schemeClr>
              </a:bgClr>
            </a:pattFill>
            <a:ln>
              <a:noFill/>
            </a:ln>
            <a:effectLst>
              <a:innerShdw blurRad="114300">
                <a:schemeClr val="accent2"/>
              </a:inn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trendline>
            <c:spPr>
              <a:ln w="19050" cap="rnd">
                <a:solidFill>
                  <a:schemeClr val="accent2"/>
                </a:solidFill>
              </a:ln>
              <a:effectLst/>
            </c:spPr>
            <c:trendlineType val="log"/>
            <c:dispRSqr val="0"/>
            <c:dispEq val="0"/>
          </c:trendline>
          <c:cat>
            <c:strRef>
              <c:f>Sheet1!$A$2:$A$6</c:f>
              <c:strCache>
                <c:ptCount val="5"/>
                <c:pt idx="0">
                  <c:v>Q: Select text over multiple TextCtrls in wxpython </c:v>
                </c:pt>
                <c:pt idx="1">
                  <c:v>Android TensorFlow - prevent resize Image</c:v>
                </c:pt>
                <c:pt idx="2">
                  <c:v>A: Instance Normalisation vs Batch normalisation</c:v>
                </c:pt>
                <c:pt idx="3">
                  <c:v>CICoreMLModelFilter throws“Unsupported engine type”</c:v>
                </c:pt>
                <c:pt idx="4">
                  <c:v>Q: How to show the architecture of a model from tensorflow_hub?</c:v>
                </c:pt>
              </c:strCache>
            </c:strRef>
          </c:cat>
          <c:val>
            <c:numRef>
              <c:f>Sheet1!$B$2:$B$6</c:f>
              <c:numCache>
                <c:formatCode>General</c:formatCode>
                <c:ptCount val="5"/>
                <c:pt idx="0">
                  <c:v>350.72</c:v>
                </c:pt>
                <c:pt idx="1">
                  <c:v>208.85</c:v>
                </c:pt>
                <c:pt idx="2">
                  <c:v>156.13999999999999</c:v>
                </c:pt>
                <c:pt idx="3">
                  <c:v>19.814</c:v>
                </c:pt>
                <c:pt idx="4">
                  <c:v>11.89</c:v>
                </c:pt>
              </c:numCache>
            </c:numRef>
          </c:val>
          <c:extLst>
            <c:ext xmlns:c16="http://schemas.microsoft.com/office/drawing/2014/chart" uri="{C3380CC4-5D6E-409C-BE32-E72D297353CC}">
              <c16:uniqueId val="{00000000-F45B-4AF9-81E7-2A724C58FB56}"/>
            </c:ext>
          </c:extLst>
        </c:ser>
        <c:dLbls>
          <c:dLblPos val="outEnd"/>
          <c:showLegendKey val="0"/>
          <c:showVal val="1"/>
          <c:showCatName val="0"/>
          <c:showSerName val="0"/>
          <c:showPercent val="0"/>
          <c:showBubbleSize val="0"/>
        </c:dLbls>
        <c:gapWidth val="164"/>
        <c:overlap val="-22"/>
        <c:axId val="728897528"/>
        <c:axId val="728897856"/>
      </c:barChart>
      <c:catAx>
        <c:axId val="728897528"/>
        <c:scaling>
          <c:orientation val="minMax"/>
        </c:scaling>
        <c:delete val="0"/>
        <c:axPos val="b"/>
        <c:title>
          <c:tx>
            <c:rich>
              <a:bodyPr rot="0" spcFirstLastPara="1" vertOverflow="ellipsis" vert="horz" wrap="square" anchor="ctr" anchorCtr="1"/>
              <a:lstStyle/>
              <a:p>
                <a:pPr>
                  <a:defRPr sz="1197" b="1" i="0" u="none" strike="noStrike" kern="1200" baseline="0">
                    <a:solidFill>
                      <a:schemeClr val="tx1">
                        <a:lumMod val="65000"/>
                        <a:lumOff val="35000"/>
                      </a:schemeClr>
                    </a:solidFill>
                    <a:latin typeface="+mn-lt"/>
                    <a:ea typeface="+mn-ea"/>
                    <a:cs typeface="+mn-cs"/>
                  </a:defRPr>
                </a:pPr>
                <a:r>
                  <a:rPr lang="en-US"/>
                  <a:t>Stack Overflow Questions</a:t>
                </a:r>
              </a:p>
            </c:rich>
          </c:tx>
          <c:overlay val="0"/>
          <c:spPr>
            <a:noFill/>
            <a:ln>
              <a:noFill/>
            </a:ln>
            <a:effectLst/>
          </c:spPr>
          <c:txPr>
            <a:bodyPr rot="0" spcFirstLastPara="1" vertOverflow="ellipsis" vert="horz" wrap="square" anchor="ctr" anchorCtr="1"/>
            <a:lstStyle/>
            <a:p>
              <a:pPr>
                <a:defRPr sz="1197" b="1"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19050"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728897856"/>
        <c:crosses val="autoZero"/>
        <c:auto val="1"/>
        <c:lblAlgn val="ctr"/>
        <c:lblOffset val="100"/>
        <c:noMultiLvlLbl val="0"/>
      </c:catAx>
      <c:valAx>
        <c:axId val="728897856"/>
        <c:scaling>
          <c:orientation val="minMax"/>
        </c:scaling>
        <c:delete val="0"/>
        <c:axPos val="l"/>
        <c:title>
          <c:tx>
            <c:rich>
              <a:bodyPr rot="-5400000" spcFirstLastPara="1" vertOverflow="ellipsis" vert="horz" wrap="square" anchor="ctr" anchorCtr="1"/>
              <a:lstStyle/>
              <a:p>
                <a:pPr>
                  <a:defRPr sz="1197" b="1" i="0" u="none" strike="noStrike" kern="1200" baseline="0">
                    <a:solidFill>
                      <a:schemeClr val="tx1">
                        <a:lumMod val="65000"/>
                        <a:lumOff val="35000"/>
                      </a:schemeClr>
                    </a:solidFill>
                    <a:latin typeface="+mn-lt"/>
                    <a:ea typeface="+mn-ea"/>
                    <a:cs typeface="+mn-cs"/>
                  </a:defRPr>
                </a:pPr>
                <a:r>
                  <a:rPr lang="en-US"/>
                  <a:t>No of days took answered</a:t>
                </a:r>
              </a:p>
            </c:rich>
          </c:tx>
          <c:overlay val="0"/>
          <c:spPr>
            <a:noFill/>
            <a:ln>
              <a:noFill/>
            </a:ln>
            <a:effectLst/>
          </c:spPr>
          <c:txPr>
            <a:bodyPr rot="-5400000" spcFirstLastPara="1" vertOverflow="ellipsis" vert="horz" wrap="square" anchor="ctr" anchorCtr="1"/>
            <a:lstStyle/>
            <a:p>
              <a:pPr>
                <a:defRPr sz="1197" b="1"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72889752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8"/>
    </mc:Choice>
    <mc:Fallback>
      <c:style val="8"/>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bar"/>
        <c:grouping val="clustered"/>
        <c:varyColors val="0"/>
        <c:ser>
          <c:idx val="0"/>
          <c:order val="0"/>
          <c:tx>
            <c:strRef>
              <c:f>Sheet1!$B$1</c:f>
              <c:strCache>
                <c:ptCount val="1"/>
                <c:pt idx="0">
                  <c:v>Series1</c:v>
                </c:pt>
              </c:strCache>
            </c:strRef>
          </c:tx>
          <c:spPr>
            <a:solidFill>
              <a:schemeClr val="accent6"/>
            </a:solidFill>
            <a:ln>
              <a:noFill/>
            </a:ln>
            <a:effectLst/>
          </c:spPr>
          <c:invertIfNegative val="0"/>
          <c:dPt>
            <c:idx val="0"/>
            <c:invertIfNegative val="0"/>
            <c:bubble3D val="0"/>
            <c:spPr>
              <a:solidFill>
                <a:schemeClr val="accent4">
                  <a:lumMod val="50000"/>
                </a:schemeClr>
              </a:solidFill>
              <a:ln>
                <a:noFill/>
              </a:ln>
              <a:effectLst/>
            </c:spPr>
            <c:extLst>
              <c:ext xmlns:c16="http://schemas.microsoft.com/office/drawing/2014/chart" uri="{C3380CC4-5D6E-409C-BE32-E72D297353CC}">
                <c16:uniqueId val="{00000004-A1D3-4E03-A766-8FB99323D708}"/>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trendline>
            <c:spPr>
              <a:ln w="19050" cap="rnd">
                <a:solidFill>
                  <a:schemeClr val="accent6"/>
                </a:solidFill>
                <a:prstDash val="sysDot"/>
              </a:ln>
              <a:effectLst/>
            </c:spPr>
            <c:trendlineType val="log"/>
            <c:dispRSqr val="0"/>
            <c:dispEq val="0"/>
          </c:trendline>
          <c:cat>
            <c:strRef>
              <c:f>Sheet1!$A$2:$A$6</c:f>
              <c:strCache>
                <c:ptCount val="5"/>
                <c:pt idx="0">
                  <c:v>A: Instance Normalization vs Batch normalization </c:v>
                </c:pt>
                <c:pt idx="1">
                  <c:v>Opencv rectangle with dotted or dashed lines </c:v>
                </c:pt>
                <c:pt idx="2">
                  <c:v>Image segmentation techniques </c:v>
                </c:pt>
                <c:pt idx="3">
                  <c:v>ComboBox Hightlight item and also highlight browsed items </c:v>
                </c:pt>
                <c:pt idx="4">
                  <c:v>Q: Is there an in depth tt  styling guide available? [closed] </c:v>
                </c:pt>
              </c:strCache>
            </c:strRef>
          </c:cat>
          <c:val>
            <c:numRef>
              <c:f>Sheet1!$B$2:$B$6</c:f>
              <c:numCache>
                <c:formatCode>General</c:formatCode>
                <c:ptCount val="5"/>
                <c:pt idx="0">
                  <c:v>33000</c:v>
                </c:pt>
                <c:pt idx="1">
                  <c:v>17000</c:v>
                </c:pt>
                <c:pt idx="2">
                  <c:v>3000</c:v>
                </c:pt>
                <c:pt idx="3">
                  <c:v>2000</c:v>
                </c:pt>
                <c:pt idx="4">
                  <c:v>1000</c:v>
                </c:pt>
              </c:numCache>
            </c:numRef>
          </c:val>
          <c:extLst>
            <c:ext xmlns:c16="http://schemas.microsoft.com/office/drawing/2014/chart" uri="{C3380CC4-5D6E-409C-BE32-E72D297353CC}">
              <c16:uniqueId val="{00000000-A1D3-4E03-A766-8FB99323D708}"/>
            </c:ext>
          </c:extLst>
        </c:ser>
        <c:dLbls>
          <c:showLegendKey val="0"/>
          <c:showVal val="1"/>
          <c:showCatName val="0"/>
          <c:showSerName val="0"/>
          <c:showPercent val="0"/>
          <c:showBubbleSize val="0"/>
        </c:dLbls>
        <c:gapWidth val="182"/>
        <c:axId val="2117367920"/>
        <c:axId val="2117372184"/>
      </c:barChart>
      <c:catAx>
        <c:axId val="2117367920"/>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117372184"/>
        <c:crosses val="autoZero"/>
        <c:auto val="1"/>
        <c:lblAlgn val="ctr"/>
        <c:lblOffset val="100"/>
        <c:noMultiLvlLbl val="0"/>
      </c:catAx>
      <c:valAx>
        <c:axId val="2117372184"/>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11736792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a:t>Growth</a:t>
            </a:r>
            <a:r>
              <a:rPr lang="en-US" baseline="0" dirty="0"/>
              <a:t> Rate</a:t>
            </a:r>
            <a:endParaRPr lang="en-US"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Year</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trendline>
            <c:spPr>
              <a:ln w="19050" cap="rnd">
                <a:solidFill>
                  <a:schemeClr val="accent1"/>
                </a:solidFill>
                <a:prstDash val="sysDot"/>
              </a:ln>
              <a:effectLst/>
            </c:spPr>
            <c:trendlineType val="poly"/>
            <c:order val="2"/>
            <c:dispRSqr val="0"/>
            <c:dispEq val="0"/>
          </c:trendline>
          <c:cat>
            <c:numRef>
              <c:f>Sheet1!$A$3:$A$11</c:f>
              <c:numCache>
                <c:formatCode>General</c:formatCode>
                <c:ptCount val="9"/>
                <c:pt idx="0">
                  <c:v>2012</c:v>
                </c:pt>
                <c:pt idx="1">
                  <c:v>2013</c:v>
                </c:pt>
                <c:pt idx="2">
                  <c:v>2014</c:v>
                </c:pt>
                <c:pt idx="3">
                  <c:v>2015</c:v>
                </c:pt>
                <c:pt idx="4">
                  <c:v>2016</c:v>
                </c:pt>
                <c:pt idx="5">
                  <c:v>2017</c:v>
                </c:pt>
                <c:pt idx="6">
                  <c:v>2018</c:v>
                </c:pt>
                <c:pt idx="7">
                  <c:v>2019</c:v>
                </c:pt>
                <c:pt idx="8">
                  <c:v>2020</c:v>
                </c:pt>
              </c:numCache>
            </c:numRef>
          </c:cat>
          <c:val>
            <c:numRef>
              <c:f>Sheet1!$B$3:$B$11</c:f>
              <c:numCache>
                <c:formatCode>General</c:formatCode>
                <c:ptCount val="9"/>
                <c:pt idx="0">
                  <c:v>2</c:v>
                </c:pt>
                <c:pt idx="1">
                  <c:v>1</c:v>
                </c:pt>
                <c:pt idx="2">
                  <c:v>1</c:v>
                </c:pt>
                <c:pt idx="3">
                  <c:v>3</c:v>
                </c:pt>
                <c:pt idx="4">
                  <c:v>1</c:v>
                </c:pt>
                <c:pt idx="5">
                  <c:v>3</c:v>
                </c:pt>
                <c:pt idx="6">
                  <c:v>4</c:v>
                </c:pt>
                <c:pt idx="7">
                  <c:v>2</c:v>
                </c:pt>
                <c:pt idx="8">
                  <c:v>6</c:v>
                </c:pt>
              </c:numCache>
            </c:numRef>
          </c:val>
          <c:extLst>
            <c:ext xmlns:c16="http://schemas.microsoft.com/office/drawing/2014/chart" uri="{C3380CC4-5D6E-409C-BE32-E72D297353CC}">
              <c16:uniqueId val="{00000000-ECE2-45F5-8DC3-EBD89E31C022}"/>
            </c:ext>
          </c:extLst>
        </c:ser>
        <c:dLbls>
          <c:dLblPos val="outEnd"/>
          <c:showLegendKey val="0"/>
          <c:showVal val="1"/>
          <c:showCatName val="0"/>
          <c:showSerName val="0"/>
          <c:showPercent val="0"/>
          <c:showBubbleSize val="0"/>
        </c:dLbls>
        <c:gapWidth val="219"/>
        <c:overlap val="-27"/>
        <c:axId val="1514993816"/>
        <c:axId val="1514997096"/>
      </c:barChart>
      <c:catAx>
        <c:axId val="151499381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514997096"/>
        <c:crosses val="autoZero"/>
        <c:auto val="1"/>
        <c:lblAlgn val="ctr"/>
        <c:lblOffset val="100"/>
        <c:noMultiLvlLbl val="0"/>
      </c:catAx>
      <c:valAx>
        <c:axId val="151499709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dirty="0"/>
                  <a:t>No of</a:t>
                </a:r>
                <a:r>
                  <a:rPr lang="en-US" baseline="0" dirty="0"/>
                  <a:t> Q/A</a:t>
                </a:r>
                <a:endParaRPr lang="en-US" dirty="0"/>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51499381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manualLayout>
          <c:xMode val="edge"/>
          <c:yMode val="edge"/>
          <c:x val="0.40992880294544931"/>
          <c:y val="0"/>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40488542599789046"/>
          <c:y val="7.2731007702800096E-2"/>
          <c:w val="0.22743208431393566"/>
          <c:h val="0.54681828106181718"/>
        </c:manualLayout>
      </c:layout>
      <c:doughnutChart>
        <c:varyColors val="1"/>
        <c:ser>
          <c:idx val="0"/>
          <c:order val="0"/>
          <c:tx>
            <c:strRef>
              <c:f>Sheet1!$B$1</c:f>
              <c:strCache>
                <c:ptCount val="1"/>
                <c:pt idx="0">
                  <c:v>Votes for Answers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2-47F9-48A2-B6B6-0508BAC500DF}"/>
              </c:ext>
            </c:extLst>
          </c:dPt>
          <c:dPt>
            <c:idx val="1"/>
            <c:bubble3D val="0"/>
            <c:spPr>
              <a:solidFill>
                <a:schemeClr val="accent3"/>
              </a:solidFill>
              <a:ln w="19050">
                <a:solidFill>
                  <a:schemeClr val="lt1"/>
                </a:solidFill>
              </a:ln>
              <a:effectLst/>
            </c:spPr>
            <c:extLst>
              <c:ext xmlns:c16="http://schemas.microsoft.com/office/drawing/2014/chart" uri="{C3380CC4-5D6E-409C-BE32-E72D297353CC}">
                <c16:uniqueId val="{00000003-47F9-48A2-B6B6-0508BAC500DF}"/>
              </c:ext>
            </c:extLst>
          </c:dPt>
          <c:dPt>
            <c:idx val="2"/>
            <c:bubble3D val="0"/>
            <c:spPr>
              <a:solidFill>
                <a:schemeClr val="accent5"/>
              </a:solidFill>
              <a:ln w="19050">
                <a:solidFill>
                  <a:schemeClr val="lt1"/>
                </a:solidFill>
              </a:ln>
              <a:effectLst/>
            </c:spPr>
            <c:extLst>
              <c:ext xmlns:c16="http://schemas.microsoft.com/office/drawing/2014/chart" uri="{C3380CC4-5D6E-409C-BE32-E72D297353CC}">
                <c16:uniqueId val="{00000004-47F9-48A2-B6B6-0508BAC500DF}"/>
              </c:ext>
            </c:extLst>
          </c:dPt>
          <c:dPt>
            <c:idx val="3"/>
            <c:bubble3D val="0"/>
            <c:spPr>
              <a:solidFill>
                <a:schemeClr val="accent1">
                  <a:lumMod val="60000"/>
                </a:schemeClr>
              </a:solidFill>
              <a:ln w="19050">
                <a:solidFill>
                  <a:schemeClr val="lt1"/>
                </a:solidFill>
              </a:ln>
              <a:effectLst/>
            </c:spPr>
            <c:extLst>
              <c:ext xmlns:c16="http://schemas.microsoft.com/office/drawing/2014/chart" uri="{C3380CC4-5D6E-409C-BE32-E72D297353CC}">
                <c16:uniqueId val="{00000006-47F9-48A2-B6B6-0508BAC500DF}"/>
              </c:ext>
            </c:extLst>
          </c:dPt>
          <c:dPt>
            <c:idx val="4"/>
            <c:bubble3D val="0"/>
            <c:spPr>
              <a:solidFill>
                <a:schemeClr val="accent3">
                  <a:lumMod val="60000"/>
                </a:schemeClr>
              </a:solidFill>
              <a:ln w="19050">
                <a:solidFill>
                  <a:schemeClr val="lt1"/>
                </a:solidFill>
              </a:ln>
              <a:effectLst/>
            </c:spPr>
            <c:extLst>
              <c:ext xmlns:c16="http://schemas.microsoft.com/office/drawing/2014/chart" uri="{C3380CC4-5D6E-409C-BE32-E72D297353CC}">
                <c16:uniqueId val="{00000005-47F9-48A2-B6B6-0508BAC500DF}"/>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Sheet1!$A$2:$A$6</c:f>
              <c:strCache>
                <c:ptCount val="5"/>
                <c:pt idx="0">
                  <c:v>A: Instance Normalisation vs Batch normalisation </c:v>
                </c:pt>
                <c:pt idx="1">
                  <c:v>opencv rectangle with dotted or dashed lines </c:v>
                </c:pt>
                <c:pt idx="2">
                  <c:v>Q: Is there an in depth ttk styling guide available? [closed] </c:v>
                </c:pt>
                <c:pt idx="3">
                  <c:v>A: Compare source image against a bank of known images </c:v>
                </c:pt>
                <c:pt idx="4">
                  <c:v>How to leverage CNN for Portrait Image Segmentation in Python? [closed] </c:v>
                </c:pt>
              </c:strCache>
            </c:strRef>
          </c:cat>
          <c:val>
            <c:numRef>
              <c:f>Sheet1!$B$2:$B$6</c:f>
              <c:numCache>
                <c:formatCode>General</c:formatCode>
                <c:ptCount val="5"/>
                <c:pt idx="0">
                  <c:v>77</c:v>
                </c:pt>
                <c:pt idx="1">
                  <c:v>11</c:v>
                </c:pt>
                <c:pt idx="2">
                  <c:v>5</c:v>
                </c:pt>
                <c:pt idx="3">
                  <c:v>5</c:v>
                </c:pt>
                <c:pt idx="4">
                  <c:v>4</c:v>
                </c:pt>
              </c:numCache>
            </c:numRef>
          </c:val>
          <c:extLst>
            <c:ext xmlns:c16="http://schemas.microsoft.com/office/drawing/2014/chart" uri="{C3380CC4-5D6E-409C-BE32-E72D297353CC}">
              <c16:uniqueId val="{00000000-47F9-48A2-B6B6-0508BAC500DF}"/>
            </c:ext>
          </c:extLst>
        </c:ser>
        <c:dLbls>
          <c:showLegendKey val="0"/>
          <c:showVal val="0"/>
          <c:showCatName val="0"/>
          <c:showSerName val="0"/>
          <c:showPercent val="0"/>
          <c:showBubbleSize val="0"/>
          <c:showLeaderLines val="1"/>
        </c:dLbls>
        <c:firstSliceAng val="0"/>
        <c:holeSize val="75"/>
      </c:doughnut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Sheet1!$A$2:$A$6</cx:f>
        <cx:lvl ptCount="5">
          <cx:pt idx="0">Q: Is there an in depth ttk styling guide available? [closed]</cx:pt>
          <cx:pt idx="1">How to leverage CNN for Portrait Image Segmentation in Python? [closed]</cx:pt>
          <cx:pt idx="2">Bitmap Quantization with Color Pallete like photoshop's Save for Web</cx:pt>
          <cx:pt idx="3">Android: switch like settings menu</cx:pt>
          <cx:pt idx="4">How to choose proper google style transfer model?</cx:pt>
        </cx:lvl>
      </cx:strDim>
      <cx:numDim type="val">
        <cx:f>Sheet1!$B$2:$B$6</cx:f>
        <cx:lvl ptCount="5" formatCode="General">
          <cx:pt idx="0">5</cx:pt>
          <cx:pt idx="1">4</cx:pt>
          <cx:pt idx="2">1</cx:pt>
          <cx:pt idx="3">1</cx:pt>
          <cx:pt idx="4">0</cx:pt>
        </cx:lvl>
      </cx:numDim>
    </cx:data>
  </cx:chartData>
  <cx:chart>
    <cx:title pos="t" align="ctr" overlay="0">
      <cx:tx>
        <cx:txData>
          <cx:v>Questions having view count without answer</cx:v>
        </cx:txData>
      </cx:tx>
      <cx:txPr>
        <a:bodyPr spcFirstLastPara="1" vertOverflow="ellipsis" horzOverflow="overflow" wrap="square" lIns="0" tIns="0" rIns="0" bIns="0" anchor="ctr" anchorCtr="1"/>
        <a:lstStyle/>
        <a:p>
          <a:pPr algn="ctr" rtl="0">
            <a:defRPr/>
          </a:pPr>
          <a:r>
            <a:rPr lang="en-US" sz="1862" b="0" i="0" u="none" strike="noStrike" baseline="0">
              <a:solidFill>
                <a:prstClr val="black">
                  <a:lumMod val="65000"/>
                  <a:lumOff val="35000"/>
                </a:prstClr>
              </a:solidFill>
              <a:latin typeface="Rockwell" panose="02060603020205020403"/>
            </a:rPr>
            <a:t>Questions having view count without answer</a:t>
          </a:r>
        </a:p>
      </cx:txPr>
    </cx:title>
    <cx:plotArea>
      <cx:plotAreaRegion>
        <cx:series layoutId="funnel" uniqueId="{CB9437AC-12C8-4130-9EE6-C4400343962C}">
          <cx:tx>
            <cx:txData>
              <cx:f>Sheet1!$B$1</cx:f>
              <cx:v>No of Views</cx:v>
            </cx:txData>
          </cx:tx>
          <cx:dataLabels>
            <cx:visibility seriesName="0" categoryName="0" value="1"/>
          </cx:dataLabels>
          <cx:dataId val="0"/>
        </cx:series>
      </cx:plotAreaRegion>
      <cx:axis id="0">
        <cx:catScaling gapWidth="0.0599999987"/>
        <cx:title>
          <cx:tx>
            <cx:txData>
              <cx:v>Stack questions</cx:v>
            </cx:txData>
          </cx:tx>
          <cx:txPr>
            <a:bodyPr spcFirstLastPara="1" vertOverflow="ellipsis" horzOverflow="overflow" wrap="square" lIns="0" tIns="0" rIns="0" bIns="0" anchor="ctr" anchorCtr="1"/>
            <a:lstStyle/>
            <a:p>
              <a:pPr algn="ctr" rtl="0">
                <a:defRPr/>
              </a:pPr>
              <a:r>
                <a:rPr lang="en-US" sz="1197" b="0" i="0" u="none" strike="noStrike" baseline="0" dirty="0">
                  <a:solidFill>
                    <a:prstClr val="black">
                      <a:lumMod val="65000"/>
                      <a:lumOff val="35000"/>
                    </a:prstClr>
                  </a:solidFill>
                  <a:latin typeface="Rockwell" panose="02060603020205020403"/>
                </a:rPr>
                <a:t>Stack questions</a:t>
              </a:r>
            </a:p>
          </cx:txPr>
        </cx:title>
        <cx:tickLabels/>
      </cx:axis>
    </cx:plotArea>
    <cx:legend pos="t" align="ctr" overlay="0">
      <cx:txPr>
        <a:bodyPr spcFirstLastPara="1" vertOverflow="ellipsis" horzOverflow="overflow" wrap="square" lIns="0" tIns="0" rIns="0" bIns="0" anchor="ctr" anchorCtr="1"/>
        <a:lstStyle/>
        <a:p>
          <a:pPr algn="ctr" rtl="0">
            <a:defRPr/>
          </a:pPr>
          <a:endParaRPr lang="en-US" sz="1197" b="0" i="0" u="none" strike="noStrike" baseline="0">
            <a:solidFill>
              <a:prstClr val="black">
                <a:lumMod val="65000"/>
                <a:lumOff val="35000"/>
              </a:prstClr>
            </a:solidFill>
            <a:latin typeface="Rockwell" panose="02060603020205020403"/>
          </a:endParaRPr>
        </a:p>
      </cx:txPr>
    </cx:legend>
  </cx:chart>
</cx:chartSpace>
</file>

<file path=ppt/charts/colors1.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2.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3.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4.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5.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withinLinear" id="19">
  <a:schemeClr val="accent6"/>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8">
  <cs:axisTitle>
    <cs:lnRef idx="0"/>
    <cs:fillRef idx="0"/>
    <cs:effectRef idx="0"/>
    <cs:fontRef idx="minor">
      <a:schemeClr val="dk1">
        <a:lumMod val="65000"/>
        <a:lumOff val="35000"/>
      </a:schemeClr>
    </cs:fontRef>
    <cs:defRPr sz="1197"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064"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1197"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defRPr sz="1197"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2128"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defRPr sz="1197"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charts/style2.xml><?xml version="1.0" encoding="utf-8"?>
<cs:chartStyle xmlns:cs="http://schemas.microsoft.com/office/drawing/2012/chartStyle" xmlns:a="http://schemas.openxmlformats.org/drawingml/2006/main" id="261">
  <cs:axisTitle>
    <cs:lnRef idx="0"/>
    <cs:fillRef idx="0"/>
    <cs:effectRef idx="0"/>
    <cs:fontRef idx="minor">
      <a:schemeClr val="dk1">
        <a:lumMod val="65000"/>
        <a:lumOff val="35000"/>
      </a:schemeClr>
    </cs:fontRef>
    <cs:defRPr sz="1197" kern="1200"/>
  </cs:axisTitle>
  <cs:categoryAxis>
    <cs:lnRef idx="0"/>
    <cs:fillRef idx="0"/>
    <cs:effectRef idx="0"/>
    <cs:fontRef idx="minor">
      <a:schemeClr val="dk1">
        <a:lumMod val="65000"/>
        <a:lumOff val="35000"/>
      </a:schemeClr>
    </cs:fontRef>
    <cs:defRPr sz="1197" kern="1200"/>
  </cs:categoryAxis>
  <cs:chartArea>
    <cs:lnRef idx="0"/>
    <cs:fillRef idx="0"/>
    <cs:effectRef idx="0"/>
    <cs:fontRef idx="minor">
      <a:schemeClr val="dk1"/>
    </cs:fontRef>
    <cs:spPr>
      <a:pattFill prst="dkDnDiag">
        <a:fgClr>
          <a:schemeClr val="lt1">
            <a:lumMod val="95000"/>
          </a:schemeClr>
        </a:fgClr>
        <a:bgClr>
          <a:schemeClr val="lt1"/>
        </a:bgClr>
      </a:pattFill>
      <a:ln w="9525" cap="flat" cmpd="sng" algn="ctr">
        <a:solidFill>
          <a:schemeClr val="dk1">
            <a:lumMod val="15000"/>
            <a:lumOff val="85000"/>
          </a:schemeClr>
        </a:solidFill>
        <a:round/>
      </a:ln>
    </cs:spPr>
    <cs:defRPr sz="1197" kern="1200"/>
  </cs:chartArea>
  <cs:dataLabel>
    <cs:lnRef idx="0"/>
    <cs:fillRef idx="0"/>
    <cs:effectRef idx="0"/>
    <cs:fontRef idx="minor">
      <a:schemeClr val="lt1"/>
    </cs:fontRef>
    <cs:defRPr sz="1197" b="1" i="0" u="none" strike="noStrike" kern="1200" baseline="0"/>
  </cs:dataLabel>
  <cs:dataLabelCallout>
    <cs:lnRef idx="0"/>
    <cs:fillRef idx="0"/>
    <cs:effectRef idx="0"/>
    <cs:fontRef idx="minor">
      <a:schemeClr val="dk1">
        <a:lumMod val="65000"/>
        <a:lumOff val="35000"/>
      </a:schemeClr>
    </cs:fontRef>
    <cs:spPr>
      <a:solidFill>
        <a:schemeClr val="lt1">
          <a:alpha val="75000"/>
        </a:schemeClr>
      </a:solidFill>
      <a:ln w="9525">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317500" algn="ctr" rotWithShape="0">
          <a:prstClr val="black">
            <a:alpha val="25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20000"/>
          </a:prstClr>
        </a:outerShdw>
      </a:effectLst>
      <a:scene3d>
        <a:camera prst="orthographicFront"/>
        <a:lightRig rig="threePt" dir="t"/>
      </a:scene3d>
      <a:sp3d prstMaterial="matte"/>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noFill/>
      <a:ln w="9525" cap="flat" cmpd="sng" algn="ctr">
        <a:solidFill>
          <a:schemeClr val="dk1">
            <a:lumMod val="15000"/>
            <a:lumOff val="85000"/>
          </a:schemeClr>
        </a:solidFill>
        <a:round/>
      </a:ln>
    </cs:spPr>
    <cs:defRPr sz="1197"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65000"/>
            <a:lumOff val="35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65000"/>
            <a:lumOff val="35000"/>
          </a:schemeClr>
        </a:solidFill>
        <a:round/>
      </a:ln>
    </cs:spPr>
  </cs:errorBar>
  <cs:floor>
    <cs:lnRef idx="0"/>
    <cs:fillRef idx="0"/>
    <cs:effectRef idx="0"/>
    <cs:fontRef idx="minor">
      <a:schemeClr val="dk1"/>
    </cs:fontRef>
    <cs:spPr>
      <a:noFill/>
      <a:ln>
        <a:noFill/>
      </a:ln>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50000"/>
            <a:lumOff val="50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spPr>
      <a:solidFill>
        <a:schemeClr val="lt1">
          <a:alpha val="78000"/>
        </a:schemeClr>
      </a:solidFill>
    </cs:spPr>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dk1">
        <a:lumMod val="65000"/>
        <a:lumOff val="35000"/>
      </a:schemeClr>
    </cs:fontRef>
    <cs:defRPr sz="1197"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inor">
      <a:schemeClr val="dk1">
        <a:lumMod val="65000"/>
        <a:lumOff val="35000"/>
      </a:schemeClr>
    </cs:fontRef>
    <cs:defRPr sz="2200" b="1" kern="120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cap="flat" cmpd="sng" algn="ctr">
        <a:solidFill>
          <a:schemeClr val="dk1">
            <a:lumMod val="65000"/>
            <a:lumOff val="35000"/>
          </a:schemeClr>
        </a:solidFill>
        <a:round/>
      </a:ln>
    </cs:spPr>
  </cs:upBar>
  <cs:valueAxis>
    <cs:lnRef idx="0"/>
    <cs:fillRef idx="0"/>
    <cs:effectRef idx="0"/>
    <cs:fontRef idx="minor">
      <a:schemeClr val="dk1">
        <a:lumMod val="65000"/>
        <a:lumOff val="35000"/>
      </a:schemeClr>
    </cs:fontRef>
    <cs:defRPr sz="1197" kern="1200"/>
  </cs:valueAxis>
  <cs:wall>
    <cs:lnRef idx="0"/>
    <cs:fillRef idx="0"/>
    <cs:effectRef idx="0"/>
    <cs:fontRef idx="minor">
      <a:schemeClr val="dk1"/>
    </cs:fontRef>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1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b="0" kern="1200" cap="none" spc="0" normalizeH="0" baseline="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75000"/>
        <a:lumOff val="25000"/>
      </a:schemeClr>
    </cs:fontRef>
    <cs:spPr>
      <a:solidFill>
        <a:schemeClr val="dk1">
          <a:lumMod val="15000"/>
          <a:lumOff val="85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38100" cap="rnd">
        <a:solidFill>
          <a:schemeClr val="phClr"/>
        </a:solidFill>
        <a:round/>
      </a:ln>
    </cs:spPr>
  </cs:dataPointLine>
  <cs:dataPointMarker>
    <cs:lnRef idx="0"/>
    <cs:fillRef idx="0">
      <cs:styleClr val="auto"/>
    </cs:fillRef>
    <cs:effectRef idx="0"/>
    <cs:fontRef idx="minor">
      <a:schemeClr val="dk1"/>
    </cs:fontRef>
    <cs:spPr>
      <a:solidFill>
        <a:schemeClr val="phClr"/>
      </a:solidFill>
    </cs:spPr>
  </cs:dataPointMarker>
  <cs:dataPointMarkerLayout symbol="circle" size="8"/>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50000"/>
            <a:lumOff val="50000"/>
          </a:schemeClr>
        </a:solidFill>
        <a:prstDash val="dash"/>
      </a:ln>
    </cs:spPr>
  </cs:dropLine>
  <cs:errorBar>
    <cs:lnRef idx="0"/>
    <cs:fillRef idx="0"/>
    <cs:effectRef idx="0"/>
    <cs:fontRef idx="minor">
      <a:schemeClr val="dk1"/>
    </cs:fontRef>
    <cs:spPr>
      <a:ln w="9525">
        <a:solidFill>
          <a:schemeClr val="tx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w="9525" cap="flat" cmpd="sng" algn="ctr">
        <a:solidFill>
          <a:schemeClr val="tx1">
            <a:lumMod val="5000"/>
            <a:lumOff val="95000"/>
          </a:schemeClr>
        </a:solidFill>
        <a:round/>
      </a:ln>
    </cs:spPr>
  </cs:gridlineMinor>
  <cs:hiLoLine>
    <cs:lnRef idx="0"/>
    <cs:fillRef idx="0"/>
    <cs:effectRef idx="0"/>
    <cs:fontRef idx="minor">
      <a:schemeClr val="dk1"/>
    </cs:fontRef>
    <cs:spPr>
      <a:ln w="9525">
        <a:solidFill>
          <a:schemeClr val="tx1">
            <a:lumMod val="50000"/>
            <a:lumOff val="50000"/>
          </a:schemeClr>
        </a:solidFill>
        <a:prstDash val="dash"/>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2200" b="0" kern="1200" cap="none" spc="0" normalizeH="0" baseline="0"/>
  </cs:title>
  <cs:trendline>
    <cs:lnRef idx="0">
      <cs:styleClr val="auto"/>
    </cs:lnRef>
    <cs:fillRef idx="0"/>
    <cs:effectRef idx="0"/>
    <cs:fontRef idx="minor">
      <a:schemeClr val="dk1"/>
    </cs:fontRef>
    <cs:spPr>
      <a:ln w="19050" cap="rnd">
        <a:solidFill>
          <a:schemeClr val="phClr"/>
        </a:solidFill>
        <a:round/>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dk1"/>
    </cs:fontRef>
  </cs:wall>
</cs:chartStyle>
</file>

<file path=ppt/charts/style5.xml><?xml version="1.0" encoding="utf-8"?>
<cs:chartStyle xmlns:cs="http://schemas.microsoft.com/office/drawing/2012/chartStyle" xmlns:a="http://schemas.openxmlformats.org/drawingml/2006/main" id="203">
  <cs:axisTitle>
    <cs:lnRef idx="0"/>
    <cs:fillRef idx="0"/>
    <cs:effectRef idx="0"/>
    <cs:fontRef idx="minor">
      <a:schemeClr val="tx1">
        <a:lumMod val="65000"/>
        <a:lumOff val="35000"/>
      </a:schemeClr>
    </cs:fontRef>
    <cs:defRPr sz="1197" b="1" kern="1200"/>
  </cs:axisTitle>
  <cs:categoryAxis>
    <cs:lnRef idx="0"/>
    <cs:fillRef idx="0"/>
    <cs:effectRef idx="0"/>
    <cs:fontRef idx="minor">
      <a:schemeClr val="tx1">
        <a:lumMod val="65000"/>
        <a:lumOff val="35000"/>
      </a:schemeClr>
    </cs:fontRef>
    <cs:spPr>
      <a:ln w="19050"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styleClr val="auto"/>
    </cs:effectRef>
    <cs:fontRef idx="minor">
      <a:schemeClr val="dk1"/>
    </cs:fontRef>
    <cs:spPr>
      <a:pattFill prst="narHorz">
        <a:fgClr>
          <a:schemeClr val="phClr"/>
        </a:fgClr>
        <a:bgClr>
          <a:schemeClr val="phClr">
            <a:lumMod val="20000"/>
            <a:lumOff val="80000"/>
          </a:schemeClr>
        </a:bgClr>
      </a:pattFill>
      <a:effectLst>
        <a:innerShdw blurRad="114300">
          <a:schemeClr val="phClr"/>
        </a:innerShdw>
      </a:effectLst>
    </cs:spPr>
  </cs:dataPoint>
  <cs:dataPoint3D>
    <cs:lnRef idx="0"/>
    <cs:fillRef idx="0">
      <cs:styleClr val="auto"/>
    </cs:fillRef>
    <cs:effectRef idx="0"/>
    <cs:fontRef idx="minor">
      <a:schemeClr val="dk1"/>
    </cs:fontRef>
    <cs:spPr>
      <a:pattFill prst="narHorz">
        <a:fgClr>
          <a:schemeClr val="phClr"/>
        </a:fgClr>
        <a:bgClr>
          <a:schemeClr val="phClr">
            <a:lumMod val="20000"/>
            <a:lumOff val="80000"/>
          </a:schemeClr>
        </a:bgClr>
      </a:pattFill>
      <a:effectLst>
        <a:innerShdw blurRad="114300">
          <a:schemeClr val="phClr"/>
        </a:innerShdw>
      </a:effectLst>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a:solidFill>
          <a:schemeClr val="tx1">
            <a:lumMod val="15000"/>
            <a:lumOff val="85000"/>
          </a:schemeClr>
        </a:solidFill>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50000"/>
        <a:lumOff val="50000"/>
      </a:schemeClr>
    </cs:fontRef>
    <cs:defRPr sz="2200" b="1" kern="1200" cap="all" spc="15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dk1"/>
    </cs:fontRef>
  </cs:wall>
</cs:chartStyle>
</file>

<file path=ppt/charts/style6.xml><?xml version="1.0" encoding="utf-8"?>
<cs:chartStyle xmlns:cs="http://schemas.microsoft.com/office/drawing/2012/chartStyle" xmlns:a="http://schemas.openxmlformats.org/drawingml/2006/main" id="419">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7.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_rels/data10.xml.rels><?xml version="1.0" encoding="UTF-8" standalone="yes"?>
<Relationships xmlns="http://schemas.openxmlformats.org/package/2006/relationships"><Relationship Id="rId8" Type="http://schemas.openxmlformats.org/officeDocument/2006/relationships/image" Target="../media/image50.svg"/><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image" Target="../media/image44.svg"/><Relationship Id="rId1" Type="http://schemas.openxmlformats.org/officeDocument/2006/relationships/image" Target="../media/image43.png"/><Relationship Id="rId6" Type="http://schemas.openxmlformats.org/officeDocument/2006/relationships/image" Target="../media/image48.svg"/><Relationship Id="rId5" Type="http://schemas.openxmlformats.org/officeDocument/2006/relationships/image" Target="../media/image47.png"/><Relationship Id="rId10" Type="http://schemas.openxmlformats.org/officeDocument/2006/relationships/image" Target="../media/image52.svg"/><Relationship Id="rId4" Type="http://schemas.openxmlformats.org/officeDocument/2006/relationships/image" Target="../media/image46.svg"/><Relationship Id="rId9" Type="http://schemas.openxmlformats.org/officeDocument/2006/relationships/image" Target="../media/image51.png"/></Relationships>
</file>

<file path=ppt/diagrams/_rels/data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svg"/><Relationship Id="rId1" Type="http://schemas.openxmlformats.org/officeDocument/2006/relationships/image" Target="../media/image16.png"/><Relationship Id="rId4" Type="http://schemas.openxmlformats.org/officeDocument/2006/relationships/image" Target="../media/image19.svg"/></Relationships>
</file>

<file path=ppt/diagrams/_rels/data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svg"/><Relationship Id="rId1" Type="http://schemas.openxmlformats.org/officeDocument/2006/relationships/image" Target="../media/image21.png"/><Relationship Id="rId4" Type="http://schemas.openxmlformats.org/officeDocument/2006/relationships/image" Target="../media/image24.svg"/></Relationships>
</file>

<file path=ppt/diagrams/_rels/data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svg"/><Relationship Id="rId1" Type="http://schemas.openxmlformats.org/officeDocument/2006/relationships/image" Target="../media/image21.png"/><Relationship Id="rId4" Type="http://schemas.openxmlformats.org/officeDocument/2006/relationships/image" Target="../media/image24.svg"/></Relationships>
</file>

<file path=ppt/diagrams/_rels/data9.xml.rels><?xml version="1.0" encoding="UTF-8" standalone="yes"?>
<Relationships xmlns="http://schemas.openxmlformats.org/package/2006/relationships"><Relationship Id="rId8" Type="http://schemas.openxmlformats.org/officeDocument/2006/relationships/image" Target="../media/image38.svg"/><Relationship Id="rId3" Type="http://schemas.openxmlformats.org/officeDocument/2006/relationships/image" Target="../media/image33.png"/><Relationship Id="rId7" Type="http://schemas.openxmlformats.org/officeDocument/2006/relationships/image" Target="../media/image37.png"/><Relationship Id="rId12" Type="http://schemas.openxmlformats.org/officeDocument/2006/relationships/image" Target="../media/image42.svg"/><Relationship Id="rId2" Type="http://schemas.openxmlformats.org/officeDocument/2006/relationships/image" Target="../media/image32.svg"/><Relationship Id="rId1" Type="http://schemas.openxmlformats.org/officeDocument/2006/relationships/image" Target="../media/image31.png"/><Relationship Id="rId6" Type="http://schemas.openxmlformats.org/officeDocument/2006/relationships/image" Target="../media/image36.svg"/><Relationship Id="rId11" Type="http://schemas.openxmlformats.org/officeDocument/2006/relationships/image" Target="../media/image41.png"/><Relationship Id="rId5" Type="http://schemas.openxmlformats.org/officeDocument/2006/relationships/image" Target="../media/image35.png"/><Relationship Id="rId10" Type="http://schemas.openxmlformats.org/officeDocument/2006/relationships/image" Target="../media/image40.svg"/><Relationship Id="rId4" Type="http://schemas.openxmlformats.org/officeDocument/2006/relationships/image" Target="../media/image34.svg"/><Relationship Id="rId9" Type="http://schemas.openxmlformats.org/officeDocument/2006/relationships/image" Target="../media/image39.png"/></Relationships>
</file>

<file path=ppt/diagrams/_rels/drawing10.xml.rels><?xml version="1.0" encoding="UTF-8" standalone="yes"?>
<Relationships xmlns="http://schemas.openxmlformats.org/package/2006/relationships"><Relationship Id="rId8" Type="http://schemas.openxmlformats.org/officeDocument/2006/relationships/image" Target="../media/image50.svg"/><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image" Target="../media/image44.svg"/><Relationship Id="rId1" Type="http://schemas.openxmlformats.org/officeDocument/2006/relationships/image" Target="../media/image43.png"/><Relationship Id="rId6" Type="http://schemas.openxmlformats.org/officeDocument/2006/relationships/image" Target="../media/image48.svg"/><Relationship Id="rId5" Type="http://schemas.openxmlformats.org/officeDocument/2006/relationships/image" Target="../media/image47.png"/><Relationship Id="rId10" Type="http://schemas.openxmlformats.org/officeDocument/2006/relationships/image" Target="../media/image52.svg"/><Relationship Id="rId4" Type="http://schemas.openxmlformats.org/officeDocument/2006/relationships/image" Target="../media/image46.svg"/><Relationship Id="rId9" Type="http://schemas.openxmlformats.org/officeDocument/2006/relationships/image" Target="../media/image51.png"/></Relationships>
</file>

<file path=ppt/diagrams/_rels/drawing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svg"/><Relationship Id="rId1" Type="http://schemas.openxmlformats.org/officeDocument/2006/relationships/image" Target="../media/image16.png"/><Relationship Id="rId4" Type="http://schemas.openxmlformats.org/officeDocument/2006/relationships/image" Target="../media/image19.svg"/></Relationships>
</file>

<file path=ppt/diagrams/_rels/drawing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svg"/><Relationship Id="rId1" Type="http://schemas.openxmlformats.org/officeDocument/2006/relationships/image" Target="../media/image21.png"/><Relationship Id="rId4" Type="http://schemas.openxmlformats.org/officeDocument/2006/relationships/image" Target="../media/image24.svg"/></Relationships>
</file>

<file path=ppt/diagrams/_rels/drawing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svg"/><Relationship Id="rId1" Type="http://schemas.openxmlformats.org/officeDocument/2006/relationships/image" Target="../media/image21.png"/><Relationship Id="rId4" Type="http://schemas.openxmlformats.org/officeDocument/2006/relationships/image" Target="../media/image24.svg"/></Relationships>
</file>

<file path=ppt/diagrams/_rels/drawing9.xml.rels><?xml version="1.0" encoding="UTF-8" standalone="yes"?>
<Relationships xmlns="http://schemas.openxmlformats.org/package/2006/relationships"><Relationship Id="rId8" Type="http://schemas.openxmlformats.org/officeDocument/2006/relationships/image" Target="../media/image38.svg"/><Relationship Id="rId3" Type="http://schemas.openxmlformats.org/officeDocument/2006/relationships/image" Target="../media/image33.png"/><Relationship Id="rId7" Type="http://schemas.openxmlformats.org/officeDocument/2006/relationships/image" Target="../media/image37.png"/><Relationship Id="rId12" Type="http://schemas.openxmlformats.org/officeDocument/2006/relationships/image" Target="../media/image42.svg"/><Relationship Id="rId2" Type="http://schemas.openxmlformats.org/officeDocument/2006/relationships/image" Target="../media/image32.svg"/><Relationship Id="rId1" Type="http://schemas.openxmlformats.org/officeDocument/2006/relationships/image" Target="../media/image31.png"/><Relationship Id="rId6" Type="http://schemas.openxmlformats.org/officeDocument/2006/relationships/image" Target="../media/image36.svg"/><Relationship Id="rId11" Type="http://schemas.openxmlformats.org/officeDocument/2006/relationships/image" Target="../media/image41.png"/><Relationship Id="rId5" Type="http://schemas.openxmlformats.org/officeDocument/2006/relationships/image" Target="../media/image35.png"/><Relationship Id="rId10" Type="http://schemas.openxmlformats.org/officeDocument/2006/relationships/image" Target="../media/image40.svg"/><Relationship Id="rId4" Type="http://schemas.openxmlformats.org/officeDocument/2006/relationships/image" Target="../media/image34.svg"/><Relationship Id="rId9" Type="http://schemas.openxmlformats.org/officeDocument/2006/relationships/image" Target="../media/image39.png"/></Relationships>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94FBB2C-963B-4AE7-AB9D-A0821D54BDAC}" type="doc">
      <dgm:prSet loTypeId="urn:microsoft.com/office/officeart/2005/8/layout/hierarchy6" loCatId="hierarchy" qsTypeId="urn:microsoft.com/office/officeart/2005/8/quickstyle/simple2" qsCatId="simple" csTypeId="urn:microsoft.com/office/officeart/2005/8/colors/colorful3" csCatId="colorful" phldr="1"/>
      <dgm:spPr/>
      <dgm:t>
        <a:bodyPr/>
        <a:lstStyle/>
        <a:p>
          <a:endParaRPr lang="en-US"/>
        </a:p>
      </dgm:t>
    </dgm:pt>
    <dgm:pt modelId="{BC19C0A1-B068-4FD5-BA38-4FBC7A92CB02}">
      <dgm:prSet phldrT="[Text]"/>
      <dgm:spPr/>
      <dgm:t>
        <a:bodyPr/>
        <a:lstStyle/>
        <a:p>
          <a:r>
            <a:rPr lang="en-US" dirty="0"/>
            <a:t>Keyword search</a:t>
          </a:r>
        </a:p>
      </dgm:t>
    </dgm:pt>
    <dgm:pt modelId="{51E4E40C-6B8A-443B-AF46-22DECFADB9D1}" type="parTrans" cxnId="{0B7E16EE-0E0B-48A4-BD3D-56C9FEFE4A96}">
      <dgm:prSet/>
      <dgm:spPr/>
      <dgm:t>
        <a:bodyPr/>
        <a:lstStyle/>
        <a:p>
          <a:endParaRPr lang="en-US"/>
        </a:p>
      </dgm:t>
    </dgm:pt>
    <dgm:pt modelId="{390C9985-C4F0-416C-B57E-D4B52A20E82C}" type="sibTrans" cxnId="{0B7E16EE-0E0B-48A4-BD3D-56C9FEFE4A96}">
      <dgm:prSet/>
      <dgm:spPr/>
      <dgm:t>
        <a:bodyPr/>
        <a:lstStyle/>
        <a:p>
          <a:endParaRPr lang="en-US"/>
        </a:p>
      </dgm:t>
    </dgm:pt>
    <dgm:pt modelId="{ED712576-68A0-40A9-817D-19C1623921C5}">
      <dgm:prSet phldrT="[Text]"/>
      <dgm:spPr/>
      <dgm:t>
        <a:bodyPr/>
        <a:lstStyle/>
        <a:p>
          <a:r>
            <a:rPr lang="en-US" dirty="0"/>
            <a:t>Data cleaning</a:t>
          </a:r>
        </a:p>
      </dgm:t>
    </dgm:pt>
    <dgm:pt modelId="{ECEA9B3D-937E-469D-9E24-D3BA63122997}" type="parTrans" cxnId="{1FBFC18D-FC34-40B8-9634-4939D638903C}">
      <dgm:prSet/>
      <dgm:spPr/>
      <dgm:t>
        <a:bodyPr/>
        <a:lstStyle/>
        <a:p>
          <a:endParaRPr lang="en-US"/>
        </a:p>
      </dgm:t>
    </dgm:pt>
    <dgm:pt modelId="{FDDA3F24-D82C-4CC6-A910-8008B504D25C}" type="sibTrans" cxnId="{1FBFC18D-FC34-40B8-9634-4939D638903C}">
      <dgm:prSet/>
      <dgm:spPr/>
      <dgm:t>
        <a:bodyPr/>
        <a:lstStyle/>
        <a:p>
          <a:endParaRPr lang="en-US"/>
        </a:p>
      </dgm:t>
    </dgm:pt>
    <dgm:pt modelId="{C7B64075-B013-4CCF-9A98-69926FC1E7AD}">
      <dgm:prSet phldrT="[Text]"/>
      <dgm:spPr/>
      <dgm:t>
        <a:bodyPr/>
        <a:lstStyle/>
        <a:p>
          <a:r>
            <a:rPr lang="en-US" dirty="0"/>
            <a:t>Methods used</a:t>
          </a:r>
        </a:p>
      </dgm:t>
    </dgm:pt>
    <dgm:pt modelId="{CF0FE4E0-40EA-42DB-B77B-B3A97A9DB32B}" type="parTrans" cxnId="{C6EACD3A-BD26-434E-B296-ED400641D0C7}">
      <dgm:prSet/>
      <dgm:spPr/>
      <dgm:t>
        <a:bodyPr/>
        <a:lstStyle/>
        <a:p>
          <a:endParaRPr lang="en-US"/>
        </a:p>
      </dgm:t>
    </dgm:pt>
    <dgm:pt modelId="{6CB84321-45DD-4250-A864-1E712825015C}" type="sibTrans" cxnId="{C6EACD3A-BD26-434E-B296-ED400641D0C7}">
      <dgm:prSet/>
      <dgm:spPr/>
      <dgm:t>
        <a:bodyPr/>
        <a:lstStyle/>
        <a:p>
          <a:endParaRPr lang="en-US"/>
        </a:p>
      </dgm:t>
    </dgm:pt>
    <dgm:pt modelId="{7915F987-830A-47BE-93F8-1DF6E09F943E}">
      <dgm:prSet phldrT="[Text]"/>
      <dgm:spPr/>
      <dgm:t>
        <a:bodyPr/>
        <a:lstStyle/>
        <a:p>
          <a:r>
            <a:rPr lang="en-US" dirty="0"/>
            <a:t>Dataset Used</a:t>
          </a:r>
        </a:p>
      </dgm:t>
    </dgm:pt>
    <dgm:pt modelId="{10D3DE63-4B2B-4C77-A24D-3327C14BF852}" type="parTrans" cxnId="{0AE9B0E2-7B43-463A-8D61-7FEE3674EC58}">
      <dgm:prSet/>
      <dgm:spPr/>
      <dgm:t>
        <a:bodyPr/>
        <a:lstStyle/>
        <a:p>
          <a:endParaRPr lang="en-US"/>
        </a:p>
      </dgm:t>
    </dgm:pt>
    <dgm:pt modelId="{CA1F377C-ECFB-4467-9C5E-FE90CA49485B}" type="sibTrans" cxnId="{0AE9B0E2-7B43-463A-8D61-7FEE3674EC58}">
      <dgm:prSet/>
      <dgm:spPr/>
      <dgm:t>
        <a:bodyPr/>
        <a:lstStyle/>
        <a:p>
          <a:endParaRPr lang="en-US"/>
        </a:p>
      </dgm:t>
    </dgm:pt>
    <dgm:pt modelId="{B40B8BF5-AE9C-4FCD-BE4E-4E0C51D7AC79}">
      <dgm:prSet phldrT="[Text]"/>
      <dgm:spPr/>
      <dgm:t>
        <a:bodyPr/>
        <a:lstStyle/>
        <a:p>
          <a:r>
            <a:rPr lang="en-US" dirty="0"/>
            <a:t>Accuracy of Methods Using Classifiers</a:t>
          </a:r>
        </a:p>
      </dgm:t>
    </dgm:pt>
    <dgm:pt modelId="{A37A0C8D-BCE8-4711-94DF-18FD8FD96D92}" type="parTrans" cxnId="{73C5CCC7-DCBC-4C30-A414-E11CC5953576}">
      <dgm:prSet/>
      <dgm:spPr/>
      <dgm:t>
        <a:bodyPr/>
        <a:lstStyle/>
        <a:p>
          <a:endParaRPr lang="en-US"/>
        </a:p>
      </dgm:t>
    </dgm:pt>
    <dgm:pt modelId="{1C21ADCF-2013-4E45-8130-AEC1059F115B}" type="sibTrans" cxnId="{73C5CCC7-DCBC-4C30-A414-E11CC5953576}">
      <dgm:prSet/>
      <dgm:spPr/>
      <dgm:t>
        <a:bodyPr/>
        <a:lstStyle/>
        <a:p>
          <a:endParaRPr lang="en-US"/>
        </a:p>
      </dgm:t>
    </dgm:pt>
    <dgm:pt modelId="{27F7A9E2-9338-4193-9647-8076B245076B}">
      <dgm:prSet phldrT="[Text]"/>
      <dgm:spPr/>
      <dgm:t>
        <a:bodyPr/>
        <a:lstStyle/>
        <a:p>
          <a:r>
            <a:rPr lang="en-US" dirty="0"/>
            <a:t>Trend Analysis</a:t>
          </a:r>
        </a:p>
      </dgm:t>
    </dgm:pt>
    <dgm:pt modelId="{FF682554-2692-4CD2-BC38-07DAC2441B4C}" type="parTrans" cxnId="{CC59424C-6BE3-4B6B-A1C4-956A66C26C5E}">
      <dgm:prSet/>
      <dgm:spPr/>
      <dgm:t>
        <a:bodyPr/>
        <a:lstStyle/>
        <a:p>
          <a:endParaRPr lang="en-US"/>
        </a:p>
      </dgm:t>
    </dgm:pt>
    <dgm:pt modelId="{A5741B43-5427-46C8-B7CB-176EAB6B8A25}" type="sibTrans" cxnId="{CC59424C-6BE3-4B6B-A1C4-956A66C26C5E}">
      <dgm:prSet/>
      <dgm:spPr/>
      <dgm:t>
        <a:bodyPr/>
        <a:lstStyle/>
        <a:p>
          <a:endParaRPr lang="en-US"/>
        </a:p>
      </dgm:t>
    </dgm:pt>
    <dgm:pt modelId="{9F611773-629B-4FF6-83EA-4AA558682B1E}">
      <dgm:prSet phldrT="[Text]"/>
      <dgm:spPr/>
      <dgm:t>
        <a:bodyPr/>
        <a:lstStyle/>
        <a:p>
          <a:r>
            <a:rPr lang="en-US" dirty="0"/>
            <a:t>Popular Language</a:t>
          </a:r>
        </a:p>
      </dgm:t>
    </dgm:pt>
    <dgm:pt modelId="{29CA0B1D-E59E-4232-985B-0FEEF885A635}" type="parTrans" cxnId="{03166141-44FF-44AA-99C0-FAD8A276B079}">
      <dgm:prSet/>
      <dgm:spPr/>
      <dgm:t>
        <a:bodyPr/>
        <a:lstStyle/>
        <a:p>
          <a:endParaRPr lang="en-US"/>
        </a:p>
      </dgm:t>
    </dgm:pt>
    <dgm:pt modelId="{AB44ED09-8A21-4B60-BB59-E49963E6E649}" type="sibTrans" cxnId="{03166141-44FF-44AA-99C0-FAD8A276B079}">
      <dgm:prSet/>
      <dgm:spPr/>
      <dgm:t>
        <a:bodyPr/>
        <a:lstStyle/>
        <a:p>
          <a:endParaRPr lang="en-US"/>
        </a:p>
      </dgm:t>
    </dgm:pt>
    <dgm:pt modelId="{2923C184-20CE-4B48-8125-618EC25FDE2B}">
      <dgm:prSet phldrT="[Text]"/>
      <dgm:spPr/>
      <dgm:t>
        <a:bodyPr/>
        <a:lstStyle/>
        <a:p>
          <a:r>
            <a:rPr lang="en-US"/>
            <a:t>Publication related to Repositories</a:t>
          </a:r>
          <a:endParaRPr lang="en-US" dirty="0"/>
        </a:p>
      </dgm:t>
    </dgm:pt>
    <dgm:pt modelId="{0A7ED5BC-60C5-431F-A239-777E7F7E3425}" type="parTrans" cxnId="{74111169-6A5B-45A6-AE9F-158317D39E86}">
      <dgm:prSet/>
      <dgm:spPr/>
      <dgm:t>
        <a:bodyPr/>
        <a:lstStyle/>
        <a:p>
          <a:endParaRPr lang="en-US"/>
        </a:p>
      </dgm:t>
    </dgm:pt>
    <dgm:pt modelId="{7FDD5319-F580-4832-8D3F-A97118B53E8A}" type="sibTrans" cxnId="{74111169-6A5B-45A6-AE9F-158317D39E86}">
      <dgm:prSet/>
      <dgm:spPr/>
      <dgm:t>
        <a:bodyPr/>
        <a:lstStyle/>
        <a:p>
          <a:endParaRPr lang="en-US"/>
        </a:p>
      </dgm:t>
    </dgm:pt>
    <dgm:pt modelId="{5241145D-8B44-4562-B18B-33941ACBEB01}">
      <dgm:prSet phldrT="[Text]"/>
      <dgm:spPr/>
      <dgm:t>
        <a:bodyPr/>
        <a:lstStyle/>
        <a:p>
          <a:r>
            <a:rPr lang="en-US" dirty="0"/>
            <a:t>Safety Analysis</a:t>
          </a:r>
        </a:p>
      </dgm:t>
    </dgm:pt>
    <dgm:pt modelId="{701C28D3-2D49-4253-AC5D-915311E2CC90}" type="parTrans" cxnId="{11B8C15D-1F36-4A86-9F76-75741808A434}">
      <dgm:prSet/>
      <dgm:spPr/>
      <dgm:t>
        <a:bodyPr/>
        <a:lstStyle/>
        <a:p>
          <a:endParaRPr lang="en-US"/>
        </a:p>
      </dgm:t>
    </dgm:pt>
    <dgm:pt modelId="{0F2544E1-D8D4-4C8C-AE4D-F5F9F660B486}" type="sibTrans" cxnId="{11B8C15D-1F36-4A86-9F76-75741808A434}">
      <dgm:prSet/>
      <dgm:spPr/>
      <dgm:t>
        <a:bodyPr/>
        <a:lstStyle/>
        <a:p>
          <a:endParaRPr lang="en-US"/>
        </a:p>
      </dgm:t>
    </dgm:pt>
    <dgm:pt modelId="{597019CA-C8E3-4E80-AFAE-A801852EF4BA}" type="pres">
      <dgm:prSet presAssocID="{994FBB2C-963B-4AE7-AB9D-A0821D54BDAC}" presName="mainComposite" presStyleCnt="0">
        <dgm:presLayoutVars>
          <dgm:chPref val="1"/>
          <dgm:dir/>
          <dgm:animOne val="branch"/>
          <dgm:animLvl val="lvl"/>
          <dgm:resizeHandles val="exact"/>
        </dgm:presLayoutVars>
      </dgm:prSet>
      <dgm:spPr/>
    </dgm:pt>
    <dgm:pt modelId="{302232F3-D33E-4F8D-978B-A28F8877445F}" type="pres">
      <dgm:prSet presAssocID="{994FBB2C-963B-4AE7-AB9D-A0821D54BDAC}" presName="hierFlow" presStyleCnt="0"/>
      <dgm:spPr/>
    </dgm:pt>
    <dgm:pt modelId="{1F3D90F2-72F5-4CD1-8A8B-2B1523AF1E7B}" type="pres">
      <dgm:prSet presAssocID="{994FBB2C-963B-4AE7-AB9D-A0821D54BDAC}" presName="hierChild1" presStyleCnt="0">
        <dgm:presLayoutVars>
          <dgm:chPref val="1"/>
          <dgm:animOne val="branch"/>
          <dgm:animLvl val="lvl"/>
        </dgm:presLayoutVars>
      </dgm:prSet>
      <dgm:spPr/>
    </dgm:pt>
    <dgm:pt modelId="{821DC1DD-ACB0-4173-87EA-17A6E01BF8EB}" type="pres">
      <dgm:prSet presAssocID="{BC19C0A1-B068-4FD5-BA38-4FBC7A92CB02}" presName="Name14" presStyleCnt="0"/>
      <dgm:spPr/>
    </dgm:pt>
    <dgm:pt modelId="{4C7A4CD5-E710-459A-8094-22E4D476E152}" type="pres">
      <dgm:prSet presAssocID="{BC19C0A1-B068-4FD5-BA38-4FBC7A92CB02}" presName="level1Shape" presStyleLbl="node0" presStyleIdx="0" presStyleCnt="1">
        <dgm:presLayoutVars>
          <dgm:chPref val="3"/>
        </dgm:presLayoutVars>
      </dgm:prSet>
      <dgm:spPr/>
    </dgm:pt>
    <dgm:pt modelId="{5ECE7BB9-54B5-4433-B973-3336B79AF2C6}" type="pres">
      <dgm:prSet presAssocID="{BC19C0A1-B068-4FD5-BA38-4FBC7A92CB02}" presName="hierChild2" presStyleCnt="0"/>
      <dgm:spPr/>
    </dgm:pt>
    <dgm:pt modelId="{5467320B-B4B5-43CB-BEF0-20E7BB8245C4}" type="pres">
      <dgm:prSet presAssocID="{ECEA9B3D-937E-469D-9E24-D3BA63122997}" presName="Name19" presStyleLbl="parChTrans1D2" presStyleIdx="0" presStyleCnt="1"/>
      <dgm:spPr/>
    </dgm:pt>
    <dgm:pt modelId="{66E93B38-E9C3-41B1-9AE5-1A4069F7CDC0}" type="pres">
      <dgm:prSet presAssocID="{ED712576-68A0-40A9-817D-19C1623921C5}" presName="Name21" presStyleCnt="0"/>
      <dgm:spPr/>
    </dgm:pt>
    <dgm:pt modelId="{685D6144-7E00-4D47-8018-960FB65A5EF3}" type="pres">
      <dgm:prSet presAssocID="{ED712576-68A0-40A9-817D-19C1623921C5}" presName="level2Shape" presStyleLbl="node2" presStyleIdx="0" presStyleCnt="1"/>
      <dgm:spPr/>
    </dgm:pt>
    <dgm:pt modelId="{FAE6E7E9-70EC-4F1C-A615-8EE3632EC0C5}" type="pres">
      <dgm:prSet presAssocID="{ED712576-68A0-40A9-817D-19C1623921C5}" presName="hierChild3" presStyleCnt="0"/>
      <dgm:spPr/>
    </dgm:pt>
    <dgm:pt modelId="{3ACD0B38-A2DA-4059-870F-B3B01278C34E}" type="pres">
      <dgm:prSet presAssocID="{FF682554-2692-4CD2-BC38-07DAC2441B4C}" presName="Name19" presStyleLbl="parChTrans1D3" presStyleIdx="0" presStyleCnt="7"/>
      <dgm:spPr/>
    </dgm:pt>
    <dgm:pt modelId="{B13AE571-2D32-4720-AC1C-5C63A9265E36}" type="pres">
      <dgm:prSet presAssocID="{27F7A9E2-9338-4193-9647-8076B245076B}" presName="Name21" presStyleCnt="0"/>
      <dgm:spPr/>
    </dgm:pt>
    <dgm:pt modelId="{B06A76FE-3786-46D8-9D51-16803E6B2017}" type="pres">
      <dgm:prSet presAssocID="{27F7A9E2-9338-4193-9647-8076B245076B}" presName="level2Shape" presStyleLbl="node3" presStyleIdx="0" presStyleCnt="7"/>
      <dgm:spPr/>
    </dgm:pt>
    <dgm:pt modelId="{2825AB3A-ACE7-41E0-818D-8B0E4BEE16B3}" type="pres">
      <dgm:prSet presAssocID="{27F7A9E2-9338-4193-9647-8076B245076B}" presName="hierChild3" presStyleCnt="0"/>
      <dgm:spPr/>
    </dgm:pt>
    <dgm:pt modelId="{B2B66A63-EC3E-4B4B-B05B-CBE4F245F0D0}" type="pres">
      <dgm:prSet presAssocID="{29CA0B1D-E59E-4232-985B-0FEEF885A635}" presName="Name19" presStyleLbl="parChTrans1D3" presStyleIdx="1" presStyleCnt="7"/>
      <dgm:spPr/>
    </dgm:pt>
    <dgm:pt modelId="{6CA10B9E-D363-400F-BC4F-05D104BC36B6}" type="pres">
      <dgm:prSet presAssocID="{9F611773-629B-4FF6-83EA-4AA558682B1E}" presName="Name21" presStyleCnt="0"/>
      <dgm:spPr/>
    </dgm:pt>
    <dgm:pt modelId="{9A71C128-B80A-4B62-9204-F7C2453A65FB}" type="pres">
      <dgm:prSet presAssocID="{9F611773-629B-4FF6-83EA-4AA558682B1E}" presName="level2Shape" presStyleLbl="node3" presStyleIdx="1" presStyleCnt="7"/>
      <dgm:spPr/>
    </dgm:pt>
    <dgm:pt modelId="{FD666461-1682-4340-AF66-64C0F9CB8AC4}" type="pres">
      <dgm:prSet presAssocID="{9F611773-629B-4FF6-83EA-4AA558682B1E}" presName="hierChild3" presStyleCnt="0"/>
      <dgm:spPr/>
    </dgm:pt>
    <dgm:pt modelId="{958DF7BF-0671-4403-B434-3C4A48CF0C04}" type="pres">
      <dgm:prSet presAssocID="{0A7ED5BC-60C5-431F-A239-777E7F7E3425}" presName="Name19" presStyleLbl="parChTrans1D3" presStyleIdx="2" presStyleCnt="7"/>
      <dgm:spPr/>
    </dgm:pt>
    <dgm:pt modelId="{46B39D21-C594-403D-B919-3BF583630A5B}" type="pres">
      <dgm:prSet presAssocID="{2923C184-20CE-4B48-8125-618EC25FDE2B}" presName="Name21" presStyleCnt="0"/>
      <dgm:spPr/>
    </dgm:pt>
    <dgm:pt modelId="{30E8BF6D-7DE8-4F61-A8A6-C9D4A652D653}" type="pres">
      <dgm:prSet presAssocID="{2923C184-20CE-4B48-8125-618EC25FDE2B}" presName="level2Shape" presStyleLbl="node3" presStyleIdx="2" presStyleCnt="7"/>
      <dgm:spPr/>
    </dgm:pt>
    <dgm:pt modelId="{6B75BC38-6975-4728-A1B6-6561E27CF433}" type="pres">
      <dgm:prSet presAssocID="{2923C184-20CE-4B48-8125-618EC25FDE2B}" presName="hierChild3" presStyleCnt="0"/>
      <dgm:spPr/>
    </dgm:pt>
    <dgm:pt modelId="{98B79D93-02FA-4479-AF78-1636CD2CF5F5}" type="pres">
      <dgm:prSet presAssocID="{CF0FE4E0-40EA-42DB-B77B-B3A97A9DB32B}" presName="Name19" presStyleLbl="parChTrans1D3" presStyleIdx="3" presStyleCnt="7"/>
      <dgm:spPr/>
    </dgm:pt>
    <dgm:pt modelId="{509C97E7-99AD-4877-BBD1-AC2F925B9DB3}" type="pres">
      <dgm:prSet presAssocID="{C7B64075-B013-4CCF-9A98-69926FC1E7AD}" presName="Name21" presStyleCnt="0"/>
      <dgm:spPr/>
    </dgm:pt>
    <dgm:pt modelId="{5339AA60-46E6-4269-9067-943A9891B746}" type="pres">
      <dgm:prSet presAssocID="{C7B64075-B013-4CCF-9A98-69926FC1E7AD}" presName="level2Shape" presStyleLbl="node3" presStyleIdx="3" presStyleCnt="7"/>
      <dgm:spPr/>
    </dgm:pt>
    <dgm:pt modelId="{1A30E397-2A46-4479-8949-F35F15138928}" type="pres">
      <dgm:prSet presAssocID="{C7B64075-B013-4CCF-9A98-69926FC1E7AD}" presName="hierChild3" presStyleCnt="0"/>
      <dgm:spPr/>
    </dgm:pt>
    <dgm:pt modelId="{EF7870AA-061B-40FA-92E3-EF7CE9B85128}" type="pres">
      <dgm:prSet presAssocID="{10D3DE63-4B2B-4C77-A24D-3327C14BF852}" presName="Name19" presStyleLbl="parChTrans1D3" presStyleIdx="4" presStyleCnt="7"/>
      <dgm:spPr/>
    </dgm:pt>
    <dgm:pt modelId="{7F680C4F-ACF1-4518-8889-C69554D4741B}" type="pres">
      <dgm:prSet presAssocID="{7915F987-830A-47BE-93F8-1DF6E09F943E}" presName="Name21" presStyleCnt="0"/>
      <dgm:spPr/>
    </dgm:pt>
    <dgm:pt modelId="{D4B5AC19-CD3A-4A77-B831-345AADE89965}" type="pres">
      <dgm:prSet presAssocID="{7915F987-830A-47BE-93F8-1DF6E09F943E}" presName="level2Shape" presStyleLbl="node3" presStyleIdx="4" presStyleCnt="7"/>
      <dgm:spPr/>
    </dgm:pt>
    <dgm:pt modelId="{230C8C31-E727-4BB2-A863-2012749F1209}" type="pres">
      <dgm:prSet presAssocID="{7915F987-830A-47BE-93F8-1DF6E09F943E}" presName="hierChild3" presStyleCnt="0"/>
      <dgm:spPr/>
    </dgm:pt>
    <dgm:pt modelId="{E8661EAF-92FC-4CE3-A67E-B4966CED991C}" type="pres">
      <dgm:prSet presAssocID="{A37A0C8D-BCE8-4711-94DF-18FD8FD96D92}" presName="Name19" presStyleLbl="parChTrans1D3" presStyleIdx="5" presStyleCnt="7"/>
      <dgm:spPr/>
    </dgm:pt>
    <dgm:pt modelId="{F78CA10F-DFEC-4F58-AB26-E4E7166DA30E}" type="pres">
      <dgm:prSet presAssocID="{B40B8BF5-AE9C-4FCD-BE4E-4E0C51D7AC79}" presName="Name21" presStyleCnt="0"/>
      <dgm:spPr/>
    </dgm:pt>
    <dgm:pt modelId="{E3FC1CE5-3031-4EF8-9394-CE9BB3E6CACE}" type="pres">
      <dgm:prSet presAssocID="{B40B8BF5-AE9C-4FCD-BE4E-4E0C51D7AC79}" presName="level2Shape" presStyleLbl="node3" presStyleIdx="5" presStyleCnt="7"/>
      <dgm:spPr/>
    </dgm:pt>
    <dgm:pt modelId="{979E389B-1F3D-44AC-9E60-4B14ABF9A548}" type="pres">
      <dgm:prSet presAssocID="{B40B8BF5-AE9C-4FCD-BE4E-4E0C51D7AC79}" presName="hierChild3" presStyleCnt="0"/>
      <dgm:spPr/>
    </dgm:pt>
    <dgm:pt modelId="{D504A01C-34F7-458E-B561-E9C813214993}" type="pres">
      <dgm:prSet presAssocID="{701C28D3-2D49-4253-AC5D-915311E2CC90}" presName="Name19" presStyleLbl="parChTrans1D3" presStyleIdx="6" presStyleCnt="7"/>
      <dgm:spPr/>
    </dgm:pt>
    <dgm:pt modelId="{04DB3A1C-6BB0-45F4-9244-0DB21001E36D}" type="pres">
      <dgm:prSet presAssocID="{5241145D-8B44-4562-B18B-33941ACBEB01}" presName="Name21" presStyleCnt="0"/>
      <dgm:spPr/>
    </dgm:pt>
    <dgm:pt modelId="{3DE3CB5F-69D7-4BDB-92CF-11F99E27B5CC}" type="pres">
      <dgm:prSet presAssocID="{5241145D-8B44-4562-B18B-33941ACBEB01}" presName="level2Shape" presStyleLbl="node3" presStyleIdx="6" presStyleCnt="7"/>
      <dgm:spPr/>
    </dgm:pt>
    <dgm:pt modelId="{935EF204-81A4-46FB-89B5-6A4ED7BE21BF}" type="pres">
      <dgm:prSet presAssocID="{5241145D-8B44-4562-B18B-33941ACBEB01}" presName="hierChild3" presStyleCnt="0"/>
      <dgm:spPr/>
    </dgm:pt>
    <dgm:pt modelId="{EE114601-A166-4F99-AE40-EEBA76F17BFF}" type="pres">
      <dgm:prSet presAssocID="{994FBB2C-963B-4AE7-AB9D-A0821D54BDAC}" presName="bgShapesFlow" presStyleCnt="0"/>
      <dgm:spPr/>
    </dgm:pt>
  </dgm:ptLst>
  <dgm:cxnLst>
    <dgm:cxn modelId="{56FCAA1D-95EF-4934-BF57-E6467581623B}" type="presOf" srcId="{7915F987-830A-47BE-93F8-1DF6E09F943E}" destId="{D4B5AC19-CD3A-4A77-B831-345AADE89965}" srcOrd="0" destOrd="0" presId="urn:microsoft.com/office/officeart/2005/8/layout/hierarchy6"/>
    <dgm:cxn modelId="{04DED628-2FAF-459B-8DB2-2333394255CA}" type="presOf" srcId="{FF682554-2692-4CD2-BC38-07DAC2441B4C}" destId="{3ACD0B38-A2DA-4059-870F-B3B01278C34E}" srcOrd="0" destOrd="0" presId="urn:microsoft.com/office/officeart/2005/8/layout/hierarchy6"/>
    <dgm:cxn modelId="{C6EACD3A-BD26-434E-B296-ED400641D0C7}" srcId="{ED712576-68A0-40A9-817D-19C1623921C5}" destId="{C7B64075-B013-4CCF-9A98-69926FC1E7AD}" srcOrd="3" destOrd="0" parTransId="{CF0FE4E0-40EA-42DB-B77B-B3A97A9DB32B}" sibTransId="{6CB84321-45DD-4250-A864-1E712825015C}"/>
    <dgm:cxn modelId="{59290B5C-F839-42AB-84C7-5344B11A8A92}" type="presOf" srcId="{9F611773-629B-4FF6-83EA-4AA558682B1E}" destId="{9A71C128-B80A-4B62-9204-F7C2453A65FB}" srcOrd="0" destOrd="0" presId="urn:microsoft.com/office/officeart/2005/8/layout/hierarchy6"/>
    <dgm:cxn modelId="{11B8C15D-1F36-4A86-9F76-75741808A434}" srcId="{ED712576-68A0-40A9-817D-19C1623921C5}" destId="{5241145D-8B44-4562-B18B-33941ACBEB01}" srcOrd="6" destOrd="0" parTransId="{701C28D3-2D49-4253-AC5D-915311E2CC90}" sibTransId="{0F2544E1-D8D4-4C8C-AE4D-F5F9F660B486}"/>
    <dgm:cxn modelId="{03166141-44FF-44AA-99C0-FAD8A276B079}" srcId="{ED712576-68A0-40A9-817D-19C1623921C5}" destId="{9F611773-629B-4FF6-83EA-4AA558682B1E}" srcOrd="1" destOrd="0" parTransId="{29CA0B1D-E59E-4232-985B-0FEEF885A635}" sibTransId="{AB44ED09-8A21-4B60-BB59-E49963E6E649}"/>
    <dgm:cxn modelId="{E534A041-F04D-447F-AEA8-ED75DE94B2DB}" type="presOf" srcId="{ED712576-68A0-40A9-817D-19C1623921C5}" destId="{685D6144-7E00-4D47-8018-960FB65A5EF3}" srcOrd="0" destOrd="0" presId="urn:microsoft.com/office/officeart/2005/8/layout/hierarchy6"/>
    <dgm:cxn modelId="{74111169-6A5B-45A6-AE9F-158317D39E86}" srcId="{ED712576-68A0-40A9-817D-19C1623921C5}" destId="{2923C184-20CE-4B48-8125-618EC25FDE2B}" srcOrd="2" destOrd="0" parTransId="{0A7ED5BC-60C5-431F-A239-777E7F7E3425}" sibTransId="{7FDD5319-F580-4832-8D3F-A97118B53E8A}"/>
    <dgm:cxn modelId="{CC59424C-6BE3-4B6B-A1C4-956A66C26C5E}" srcId="{ED712576-68A0-40A9-817D-19C1623921C5}" destId="{27F7A9E2-9338-4193-9647-8076B245076B}" srcOrd="0" destOrd="0" parTransId="{FF682554-2692-4CD2-BC38-07DAC2441B4C}" sibTransId="{A5741B43-5427-46C8-B7CB-176EAB6B8A25}"/>
    <dgm:cxn modelId="{3E6EF353-2A61-41BA-B3D4-99A18583CB0A}" type="presOf" srcId="{5241145D-8B44-4562-B18B-33941ACBEB01}" destId="{3DE3CB5F-69D7-4BDB-92CF-11F99E27B5CC}" srcOrd="0" destOrd="0" presId="urn:microsoft.com/office/officeart/2005/8/layout/hierarchy6"/>
    <dgm:cxn modelId="{1FBFC18D-FC34-40B8-9634-4939D638903C}" srcId="{BC19C0A1-B068-4FD5-BA38-4FBC7A92CB02}" destId="{ED712576-68A0-40A9-817D-19C1623921C5}" srcOrd="0" destOrd="0" parTransId="{ECEA9B3D-937E-469D-9E24-D3BA63122997}" sibTransId="{FDDA3F24-D82C-4CC6-A910-8008B504D25C}"/>
    <dgm:cxn modelId="{7135F392-528C-4251-8503-02391E15E2BE}" type="presOf" srcId="{BC19C0A1-B068-4FD5-BA38-4FBC7A92CB02}" destId="{4C7A4CD5-E710-459A-8094-22E4D476E152}" srcOrd="0" destOrd="0" presId="urn:microsoft.com/office/officeart/2005/8/layout/hierarchy6"/>
    <dgm:cxn modelId="{A7BC1097-F54E-4AB4-895A-5E2D4D1BFE65}" type="presOf" srcId="{29CA0B1D-E59E-4232-985B-0FEEF885A635}" destId="{B2B66A63-EC3E-4B4B-B05B-CBE4F245F0D0}" srcOrd="0" destOrd="0" presId="urn:microsoft.com/office/officeart/2005/8/layout/hierarchy6"/>
    <dgm:cxn modelId="{E7C722A4-9890-48B3-8C38-73942C4506FF}" type="presOf" srcId="{ECEA9B3D-937E-469D-9E24-D3BA63122997}" destId="{5467320B-B4B5-43CB-BEF0-20E7BB8245C4}" srcOrd="0" destOrd="0" presId="urn:microsoft.com/office/officeart/2005/8/layout/hierarchy6"/>
    <dgm:cxn modelId="{851DE1B7-6897-48DF-B50B-4CDB216AA42D}" type="presOf" srcId="{0A7ED5BC-60C5-431F-A239-777E7F7E3425}" destId="{958DF7BF-0671-4403-B434-3C4A48CF0C04}" srcOrd="0" destOrd="0" presId="urn:microsoft.com/office/officeart/2005/8/layout/hierarchy6"/>
    <dgm:cxn modelId="{657A27C7-083B-4201-9E73-3B6439634C09}" type="presOf" srcId="{CF0FE4E0-40EA-42DB-B77B-B3A97A9DB32B}" destId="{98B79D93-02FA-4479-AF78-1636CD2CF5F5}" srcOrd="0" destOrd="0" presId="urn:microsoft.com/office/officeart/2005/8/layout/hierarchy6"/>
    <dgm:cxn modelId="{7ABB31C7-B3CF-4E64-B84F-D74C2E1119E1}" type="presOf" srcId="{10D3DE63-4B2B-4C77-A24D-3327C14BF852}" destId="{EF7870AA-061B-40FA-92E3-EF7CE9B85128}" srcOrd="0" destOrd="0" presId="urn:microsoft.com/office/officeart/2005/8/layout/hierarchy6"/>
    <dgm:cxn modelId="{73C5CCC7-DCBC-4C30-A414-E11CC5953576}" srcId="{ED712576-68A0-40A9-817D-19C1623921C5}" destId="{B40B8BF5-AE9C-4FCD-BE4E-4E0C51D7AC79}" srcOrd="5" destOrd="0" parTransId="{A37A0C8D-BCE8-4711-94DF-18FD8FD96D92}" sibTransId="{1C21ADCF-2013-4E45-8130-AEC1059F115B}"/>
    <dgm:cxn modelId="{485A33C9-C9A3-46D8-8764-4AF081BA9C06}" type="presOf" srcId="{C7B64075-B013-4CCF-9A98-69926FC1E7AD}" destId="{5339AA60-46E6-4269-9067-943A9891B746}" srcOrd="0" destOrd="0" presId="urn:microsoft.com/office/officeart/2005/8/layout/hierarchy6"/>
    <dgm:cxn modelId="{791ECBD7-9020-4D3C-89A6-58FDF116F12B}" type="presOf" srcId="{27F7A9E2-9338-4193-9647-8076B245076B}" destId="{B06A76FE-3786-46D8-9D51-16803E6B2017}" srcOrd="0" destOrd="0" presId="urn:microsoft.com/office/officeart/2005/8/layout/hierarchy6"/>
    <dgm:cxn modelId="{61CBE3DB-F8FE-4B53-ADCD-0C168629881E}" type="presOf" srcId="{701C28D3-2D49-4253-AC5D-915311E2CC90}" destId="{D504A01C-34F7-458E-B561-E9C813214993}" srcOrd="0" destOrd="0" presId="urn:microsoft.com/office/officeart/2005/8/layout/hierarchy6"/>
    <dgm:cxn modelId="{D34F05E0-AB4B-4828-A1DA-D27DD2D267A1}" type="presOf" srcId="{2923C184-20CE-4B48-8125-618EC25FDE2B}" destId="{30E8BF6D-7DE8-4F61-A8A6-C9D4A652D653}" srcOrd="0" destOrd="0" presId="urn:microsoft.com/office/officeart/2005/8/layout/hierarchy6"/>
    <dgm:cxn modelId="{0AE9B0E2-7B43-463A-8D61-7FEE3674EC58}" srcId="{ED712576-68A0-40A9-817D-19C1623921C5}" destId="{7915F987-830A-47BE-93F8-1DF6E09F943E}" srcOrd="4" destOrd="0" parTransId="{10D3DE63-4B2B-4C77-A24D-3327C14BF852}" sibTransId="{CA1F377C-ECFB-4467-9C5E-FE90CA49485B}"/>
    <dgm:cxn modelId="{F1E206E5-67C5-4CBB-997C-C1B11C9E738E}" type="presOf" srcId="{B40B8BF5-AE9C-4FCD-BE4E-4E0C51D7AC79}" destId="{E3FC1CE5-3031-4EF8-9394-CE9BB3E6CACE}" srcOrd="0" destOrd="0" presId="urn:microsoft.com/office/officeart/2005/8/layout/hierarchy6"/>
    <dgm:cxn modelId="{B923B9E5-3135-4737-BD4C-EACEA068D101}" type="presOf" srcId="{994FBB2C-963B-4AE7-AB9D-A0821D54BDAC}" destId="{597019CA-C8E3-4E80-AFAE-A801852EF4BA}" srcOrd="0" destOrd="0" presId="urn:microsoft.com/office/officeart/2005/8/layout/hierarchy6"/>
    <dgm:cxn modelId="{0B7E16EE-0E0B-48A4-BD3D-56C9FEFE4A96}" srcId="{994FBB2C-963B-4AE7-AB9D-A0821D54BDAC}" destId="{BC19C0A1-B068-4FD5-BA38-4FBC7A92CB02}" srcOrd="0" destOrd="0" parTransId="{51E4E40C-6B8A-443B-AF46-22DECFADB9D1}" sibTransId="{390C9985-C4F0-416C-B57E-D4B52A20E82C}"/>
    <dgm:cxn modelId="{2406EBF1-7727-404C-ABBF-55F4DD7015BF}" type="presOf" srcId="{A37A0C8D-BCE8-4711-94DF-18FD8FD96D92}" destId="{E8661EAF-92FC-4CE3-A67E-B4966CED991C}" srcOrd="0" destOrd="0" presId="urn:microsoft.com/office/officeart/2005/8/layout/hierarchy6"/>
    <dgm:cxn modelId="{F92BB703-4572-42BE-AF7C-ACEBA48E5770}" type="presParOf" srcId="{597019CA-C8E3-4E80-AFAE-A801852EF4BA}" destId="{302232F3-D33E-4F8D-978B-A28F8877445F}" srcOrd="0" destOrd="0" presId="urn:microsoft.com/office/officeart/2005/8/layout/hierarchy6"/>
    <dgm:cxn modelId="{5A6211EF-29C0-4E12-96C9-0A78E71DA1B6}" type="presParOf" srcId="{302232F3-D33E-4F8D-978B-A28F8877445F}" destId="{1F3D90F2-72F5-4CD1-8A8B-2B1523AF1E7B}" srcOrd="0" destOrd="0" presId="urn:microsoft.com/office/officeart/2005/8/layout/hierarchy6"/>
    <dgm:cxn modelId="{7444871F-D161-44B4-B184-C8141E155C5E}" type="presParOf" srcId="{1F3D90F2-72F5-4CD1-8A8B-2B1523AF1E7B}" destId="{821DC1DD-ACB0-4173-87EA-17A6E01BF8EB}" srcOrd="0" destOrd="0" presId="urn:microsoft.com/office/officeart/2005/8/layout/hierarchy6"/>
    <dgm:cxn modelId="{EC034F5F-50DD-4AE5-BE8C-EDA3E0D35BBA}" type="presParOf" srcId="{821DC1DD-ACB0-4173-87EA-17A6E01BF8EB}" destId="{4C7A4CD5-E710-459A-8094-22E4D476E152}" srcOrd="0" destOrd="0" presId="urn:microsoft.com/office/officeart/2005/8/layout/hierarchy6"/>
    <dgm:cxn modelId="{D984A61C-B36C-4482-8A38-319BE2F4EF6D}" type="presParOf" srcId="{821DC1DD-ACB0-4173-87EA-17A6E01BF8EB}" destId="{5ECE7BB9-54B5-4433-B973-3336B79AF2C6}" srcOrd="1" destOrd="0" presId="urn:microsoft.com/office/officeart/2005/8/layout/hierarchy6"/>
    <dgm:cxn modelId="{9F0B47E1-D58A-4653-8D56-0C0685574DCC}" type="presParOf" srcId="{5ECE7BB9-54B5-4433-B973-3336B79AF2C6}" destId="{5467320B-B4B5-43CB-BEF0-20E7BB8245C4}" srcOrd="0" destOrd="0" presId="urn:microsoft.com/office/officeart/2005/8/layout/hierarchy6"/>
    <dgm:cxn modelId="{13970AF4-88AF-41D3-906D-94EBA9A54C7B}" type="presParOf" srcId="{5ECE7BB9-54B5-4433-B973-3336B79AF2C6}" destId="{66E93B38-E9C3-41B1-9AE5-1A4069F7CDC0}" srcOrd="1" destOrd="0" presId="urn:microsoft.com/office/officeart/2005/8/layout/hierarchy6"/>
    <dgm:cxn modelId="{583654F0-5286-4CBE-B282-0A821D6AF6C2}" type="presParOf" srcId="{66E93B38-E9C3-41B1-9AE5-1A4069F7CDC0}" destId="{685D6144-7E00-4D47-8018-960FB65A5EF3}" srcOrd="0" destOrd="0" presId="urn:microsoft.com/office/officeart/2005/8/layout/hierarchy6"/>
    <dgm:cxn modelId="{46B2DE8C-05E7-4F17-BF11-67F685B75884}" type="presParOf" srcId="{66E93B38-E9C3-41B1-9AE5-1A4069F7CDC0}" destId="{FAE6E7E9-70EC-4F1C-A615-8EE3632EC0C5}" srcOrd="1" destOrd="0" presId="urn:microsoft.com/office/officeart/2005/8/layout/hierarchy6"/>
    <dgm:cxn modelId="{D1CE6EED-5170-4716-A4D5-FD049173B4EA}" type="presParOf" srcId="{FAE6E7E9-70EC-4F1C-A615-8EE3632EC0C5}" destId="{3ACD0B38-A2DA-4059-870F-B3B01278C34E}" srcOrd="0" destOrd="0" presId="urn:microsoft.com/office/officeart/2005/8/layout/hierarchy6"/>
    <dgm:cxn modelId="{AD72A1E5-AB03-46E0-B5E1-E26B53474839}" type="presParOf" srcId="{FAE6E7E9-70EC-4F1C-A615-8EE3632EC0C5}" destId="{B13AE571-2D32-4720-AC1C-5C63A9265E36}" srcOrd="1" destOrd="0" presId="urn:microsoft.com/office/officeart/2005/8/layout/hierarchy6"/>
    <dgm:cxn modelId="{0D0E9708-8519-4CA5-B6CC-FB7B5907F189}" type="presParOf" srcId="{B13AE571-2D32-4720-AC1C-5C63A9265E36}" destId="{B06A76FE-3786-46D8-9D51-16803E6B2017}" srcOrd="0" destOrd="0" presId="urn:microsoft.com/office/officeart/2005/8/layout/hierarchy6"/>
    <dgm:cxn modelId="{5E8C1E73-12D6-4A36-9C51-3CDE4FE27D75}" type="presParOf" srcId="{B13AE571-2D32-4720-AC1C-5C63A9265E36}" destId="{2825AB3A-ACE7-41E0-818D-8B0E4BEE16B3}" srcOrd="1" destOrd="0" presId="urn:microsoft.com/office/officeart/2005/8/layout/hierarchy6"/>
    <dgm:cxn modelId="{95930CFC-BD75-4892-A2B8-5436180A57FF}" type="presParOf" srcId="{FAE6E7E9-70EC-4F1C-A615-8EE3632EC0C5}" destId="{B2B66A63-EC3E-4B4B-B05B-CBE4F245F0D0}" srcOrd="2" destOrd="0" presId="urn:microsoft.com/office/officeart/2005/8/layout/hierarchy6"/>
    <dgm:cxn modelId="{D4912BFB-0D2A-4CF2-8CD6-38712AFF921F}" type="presParOf" srcId="{FAE6E7E9-70EC-4F1C-A615-8EE3632EC0C5}" destId="{6CA10B9E-D363-400F-BC4F-05D104BC36B6}" srcOrd="3" destOrd="0" presId="urn:microsoft.com/office/officeart/2005/8/layout/hierarchy6"/>
    <dgm:cxn modelId="{EE82BF88-1CED-4F61-A8A6-5B2E4F88E436}" type="presParOf" srcId="{6CA10B9E-D363-400F-BC4F-05D104BC36B6}" destId="{9A71C128-B80A-4B62-9204-F7C2453A65FB}" srcOrd="0" destOrd="0" presId="urn:microsoft.com/office/officeart/2005/8/layout/hierarchy6"/>
    <dgm:cxn modelId="{984189ED-BC13-4805-B0EA-0B8C3BAB7F9E}" type="presParOf" srcId="{6CA10B9E-D363-400F-BC4F-05D104BC36B6}" destId="{FD666461-1682-4340-AF66-64C0F9CB8AC4}" srcOrd="1" destOrd="0" presId="urn:microsoft.com/office/officeart/2005/8/layout/hierarchy6"/>
    <dgm:cxn modelId="{7F442598-94E7-4DD3-AB24-72E5B38BC4A8}" type="presParOf" srcId="{FAE6E7E9-70EC-4F1C-A615-8EE3632EC0C5}" destId="{958DF7BF-0671-4403-B434-3C4A48CF0C04}" srcOrd="4" destOrd="0" presId="urn:microsoft.com/office/officeart/2005/8/layout/hierarchy6"/>
    <dgm:cxn modelId="{E4F90751-0D98-449D-A9E7-AE9ECA83CD05}" type="presParOf" srcId="{FAE6E7E9-70EC-4F1C-A615-8EE3632EC0C5}" destId="{46B39D21-C594-403D-B919-3BF583630A5B}" srcOrd="5" destOrd="0" presId="urn:microsoft.com/office/officeart/2005/8/layout/hierarchy6"/>
    <dgm:cxn modelId="{87DBFB62-4AE4-4951-B06B-D84BD81C93EC}" type="presParOf" srcId="{46B39D21-C594-403D-B919-3BF583630A5B}" destId="{30E8BF6D-7DE8-4F61-A8A6-C9D4A652D653}" srcOrd="0" destOrd="0" presId="urn:microsoft.com/office/officeart/2005/8/layout/hierarchy6"/>
    <dgm:cxn modelId="{A4D7CB11-B725-4FB5-972E-9FD4D9EF0F48}" type="presParOf" srcId="{46B39D21-C594-403D-B919-3BF583630A5B}" destId="{6B75BC38-6975-4728-A1B6-6561E27CF433}" srcOrd="1" destOrd="0" presId="urn:microsoft.com/office/officeart/2005/8/layout/hierarchy6"/>
    <dgm:cxn modelId="{308A6889-0C74-4D6A-B2A7-6A13F8C6A2CE}" type="presParOf" srcId="{FAE6E7E9-70EC-4F1C-A615-8EE3632EC0C5}" destId="{98B79D93-02FA-4479-AF78-1636CD2CF5F5}" srcOrd="6" destOrd="0" presId="urn:microsoft.com/office/officeart/2005/8/layout/hierarchy6"/>
    <dgm:cxn modelId="{C8DA8D50-12A2-4412-9284-5A8392DC6F73}" type="presParOf" srcId="{FAE6E7E9-70EC-4F1C-A615-8EE3632EC0C5}" destId="{509C97E7-99AD-4877-BBD1-AC2F925B9DB3}" srcOrd="7" destOrd="0" presId="urn:microsoft.com/office/officeart/2005/8/layout/hierarchy6"/>
    <dgm:cxn modelId="{43E1C091-5E1D-4BD5-A362-5CEF8894E955}" type="presParOf" srcId="{509C97E7-99AD-4877-BBD1-AC2F925B9DB3}" destId="{5339AA60-46E6-4269-9067-943A9891B746}" srcOrd="0" destOrd="0" presId="urn:microsoft.com/office/officeart/2005/8/layout/hierarchy6"/>
    <dgm:cxn modelId="{B9E91A05-9286-4DFB-9F4C-4BDF6165E10C}" type="presParOf" srcId="{509C97E7-99AD-4877-BBD1-AC2F925B9DB3}" destId="{1A30E397-2A46-4479-8949-F35F15138928}" srcOrd="1" destOrd="0" presId="urn:microsoft.com/office/officeart/2005/8/layout/hierarchy6"/>
    <dgm:cxn modelId="{26291506-88B0-4A58-9D25-1D1F3B2CB511}" type="presParOf" srcId="{FAE6E7E9-70EC-4F1C-A615-8EE3632EC0C5}" destId="{EF7870AA-061B-40FA-92E3-EF7CE9B85128}" srcOrd="8" destOrd="0" presId="urn:microsoft.com/office/officeart/2005/8/layout/hierarchy6"/>
    <dgm:cxn modelId="{8A55DEEC-FB9C-497F-A6E0-833F640686B6}" type="presParOf" srcId="{FAE6E7E9-70EC-4F1C-A615-8EE3632EC0C5}" destId="{7F680C4F-ACF1-4518-8889-C69554D4741B}" srcOrd="9" destOrd="0" presId="urn:microsoft.com/office/officeart/2005/8/layout/hierarchy6"/>
    <dgm:cxn modelId="{880B137A-9F52-473E-948D-9BC8BC98FC40}" type="presParOf" srcId="{7F680C4F-ACF1-4518-8889-C69554D4741B}" destId="{D4B5AC19-CD3A-4A77-B831-345AADE89965}" srcOrd="0" destOrd="0" presId="urn:microsoft.com/office/officeart/2005/8/layout/hierarchy6"/>
    <dgm:cxn modelId="{9D8B0E18-0716-4A13-99D8-B68895C9A849}" type="presParOf" srcId="{7F680C4F-ACF1-4518-8889-C69554D4741B}" destId="{230C8C31-E727-4BB2-A863-2012749F1209}" srcOrd="1" destOrd="0" presId="urn:microsoft.com/office/officeart/2005/8/layout/hierarchy6"/>
    <dgm:cxn modelId="{BF00DEC3-0FD5-41B9-A11D-6258A14840E8}" type="presParOf" srcId="{FAE6E7E9-70EC-4F1C-A615-8EE3632EC0C5}" destId="{E8661EAF-92FC-4CE3-A67E-B4966CED991C}" srcOrd="10" destOrd="0" presId="urn:microsoft.com/office/officeart/2005/8/layout/hierarchy6"/>
    <dgm:cxn modelId="{6F7B4B78-1234-4EE3-988A-68056729C3D8}" type="presParOf" srcId="{FAE6E7E9-70EC-4F1C-A615-8EE3632EC0C5}" destId="{F78CA10F-DFEC-4F58-AB26-E4E7166DA30E}" srcOrd="11" destOrd="0" presId="urn:microsoft.com/office/officeart/2005/8/layout/hierarchy6"/>
    <dgm:cxn modelId="{277AB226-DC39-438D-9B7F-3E32E6274FBF}" type="presParOf" srcId="{F78CA10F-DFEC-4F58-AB26-E4E7166DA30E}" destId="{E3FC1CE5-3031-4EF8-9394-CE9BB3E6CACE}" srcOrd="0" destOrd="0" presId="urn:microsoft.com/office/officeart/2005/8/layout/hierarchy6"/>
    <dgm:cxn modelId="{F7502D88-B477-4C6A-AD27-CAFC38D84CE4}" type="presParOf" srcId="{F78CA10F-DFEC-4F58-AB26-E4E7166DA30E}" destId="{979E389B-1F3D-44AC-9E60-4B14ABF9A548}" srcOrd="1" destOrd="0" presId="urn:microsoft.com/office/officeart/2005/8/layout/hierarchy6"/>
    <dgm:cxn modelId="{CD956007-1237-4B2B-9188-D5D680ECDB92}" type="presParOf" srcId="{FAE6E7E9-70EC-4F1C-A615-8EE3632EC0C5}" destId="{D504A01C-34F7-458E-B561-E9C813214993}" srcOrd="12" destOrd="0" presId="urn:microsoft.com/office/officeart/2005/8/layout/hierarchy6"/>
    <dgm:cxn modelId="{AA0F2CDB-BC37-43B2-B68C-45F4E983F360}" type="presParOf" srcId="{FAE6E7E9-70EC-4F1C-A615-8EE3632EC0C5}" destId="{04DB3A1C-6BB0-45F4-9244-0DB21001E36D}" srcOrd="13" destOrd="0" presId="urn:microsoft.com/office/officeart/2005/8/layout/hierarchy6"/>
    <dgm:cxn modelId="{ADE8C9C1-19E2-419C-BD94-4BF3D8DC5DEA}" type="presParOf" srcId="{04DB3A1C-6BB0-45F4-9244-0DB21001E36D}" destId="{3DE3CB5F-69D7-4BDB-92CF-11F99E27B5CC}" srcOrd="0" destOrd="0" presId="urn:microsoft.com/office/officeart/2005/8/layout/hierarchy6"/>
    <dgm:cxn modelId="{94AB07A9-8290-4D28-9578-3E8B20E72F3A}" type="presParOf" srcId="{04DB3A1C-6BB0-45F4-9244-0DB21001E36D}" destId="{935EF204-81A4-46FB-89B5-6A4ED7BE21BF}" srcOrd="1" destOrd="0" presId="urn:microsoft.com/office/officeart/2005/8/layout/hierarchy6"/>
    <dgm:cxn modelId="{79C4A24D-79F9-491B-8FC4-133E75BA3838}" type="presParOf" srcId="{597019CA-C8E3-4E80-AFAE-A801852EF4BA}" destId="{EE114601-A166-4F99-AE40-EEBA76F17BFF}" srcOrd="1" destOrd="0" presId="urn:microsoft.com/office/officeart/2005/8/layout/hierarchy6"/>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C1AC98E4-207D-4042-A175-F03E3C58693C}" type="doc">
      <dgm:prSet loTypeId="urn:microsoft.com/office/officeart/2018/2/layout/IconCircleList" loCatId="icon" qsTypeId="urn:microsoft.com/office/officeart/2005/8/quickstyle/simple1" qsCatId="simple" csTypeId="urn:microsoft.com/office/officeart/2018/5/colors/Iconchunking_neutralbg_colorful5" csCatId="colorful" phldr="1"/>
      <dgm:spPr/>
      <dgm:t>
        <a:bodyPr/>
        <a:lstStyle/>
        <a:p>
          <a:endParaRPr lang="en-US"/>
        </a:p>
      </dgm:t>
    </dgm:pt>
    <dgm:pt modelId="{631FFC4F-2540-468C-8FC6-0EC3A34CE9F3}">
      <dgm:prSet/>
      <dgm:spPr/>
      <dgm:t>
        <a:bodyPr/>
        <a:lstStyle/>
        <a:p>
          <a:r>
            <a:rPr lang="en-US"/>
            <a:t>Manual inspection of tags/labels </a:t>
          </a:r>
        </a:p>
      </dgm:t>
    </dgm:pt>
    <dgm:pt modelId="{C6BE8961-588B-4BAB-A489-81BF70E0EDEC}" type="parTrans" cxnId="{91D393F9-FD6D-45C6-AD81-1A119D98E733}">
      <dgm:prSet/>
      <dgm:spPr/>
      <dgm:t>
        <a:bodyPr/>
        <a:lstStyle/>
        <a:p>
          <a:endParaRPr lang="en-US"/>
        </a:p>
      </dgm:t>
    </dgm:pt>
    <dgm:pt modelId="{0F1FF5D1-9E99-4B0C-B397-CFD739E4CA08}" type="sibTrans" cxnId="{91D393F9-FD6D-45C6-AD81-1A119D98E733}">
      <dgm:prSet/>
      <dgm:spPr/>
      <dgm:t>
        <a:bodyPr/>
        <a:lstStyle/>
        <a:p>
          <a:endParaRPr lang="en-US"/>
        </a:p>
      </dgm:t>
    </dgm:pt>
    <dgm:pt modelId="{2E39C318-63F2-49A8-B514-8364FA49EDFE}">
      <dgm:prSet/>
      <dgm:spPr/>
      <dgm:t>
        <a:bodyPr/>
        <a:lstStyle/>
        <a:p>
          <a:r>
            <a:rPr lang="en-US"/>
            <a:t>Cleaning data by contents and size </a:t>
          </a:r>
        </a:p>
      </dgm:t>
    </dgm:pt>
    <dgm:pt modelId="{85C685CD-59DE-4408-99FD-C086B59A1D52}" type="parTrans" cxnId="{74A583FF-42B0-4ABE-B143-CF82D38B9725}">
      <dgm:prSet/>
      <dgm:spPr/>
      <dgm:t>
        <a:bodyPr/>
        <a:lstStyle/>
        <a:p>
          <a:endParaRPr lang="en-US"/>
        </a:p>
      </dgm:t>
    </dgm:pt>
    <dgm:pt modelId="{E6B8E243-420D-41A6-8C73-237E3DA3D3C0}" type="sibTrans" cxnId="{74A583FF-42B0-4ABE-B143-CF82D38B9725}">
      <dgm:prSet/>
      <dgm:spPr/>
      <dgm:t>
        <a:bodyPr/>
        <a:lstStyle/>
        <a:p>
          <a:endParaRPr lang="en-US"/>
        </a:p>
      </dgm:t>
    </dgm:pt>
    <dgm:pt modelId="{16ABC68A-AFFC-40C7-8108-DCFF0981EC53}">
      <dgm:prSet/>
      <dgm:spPr/>
      <dgm:t>
        <a:bodyPr/>
        <a:lstStyle/>
        <a:p>
          <a:r>
            <a:rPr lang="en-US" dirty="0"/>
            <a:t>Whitening by applying diagonalization</a:t>
          </a:r>
        </a:p>
      </dgm:t>
    </dgm:pt>
    <dgm:pt modelId="{584C109D-0D48-4271-B9BA-FC5468769F25}" type="parTrans" cxnId="{0F6229F0-092A-4685-AF8F-D810BF683CE5}">
      <dgm:prSet/>
      <dgm:spPr/>
      <dgm:t>
        <a:bodyPr/>
        <a:lstStyle/>
        <a:p>
          <a:endParaRPr lang="en-US"/>
        </a:p>
      </dgm:t>
    </dgm:pt>
    <dgm:pt modelId="{F8C474A0-FC8D-4308-985A-E880F7AF96A0}" type="sibTrans" cxnId="{0F6229F0-092A-4685-AF8F-D810BF683CE5}">
      <dgm:prSet/>
      <dgm:spPr/>
      <dgm:t>
        <a:bodyPr/>
        <a:lstStyle/>
        <a:p>
          <a:endParaRPr lang="en-US"/>
        </a:p>
      </dgm:t>
    </dgm:pt>
    <dgm:pt modelId="{96E8233B-A428-4E6A-AB5B-3F98D4E8B2E4}">
      <dgm:prSet/>
      <dgm:spPr/>
      <dgm:t>
        <a:bodyPr/>
        <a:lstStyle/>
        <a:p>
          <a:r>
            <a:rPr lang="en-US" dirty="0"/>
            <a:t>Use ML to classify data and use PCA and chi square for feature selection</a:t>
          </a:r>
        </a:p>
      </dgm:t>
    </dgm:pt>
    <dgm:pt modelId="{FCF510D8-86CA-44DB-971C-3038A46CA5A1}" type="parTrans" cxnId="{C0929F58-4AC7-4A0D-AEB6-47937E138271}">
      <dgm:prSet/>
      <dgm:spPr/>
      <dgm:t>
        <a:bodyPr/>
        <a:lstStyle/>
        <a:p>
          <a:endParaRPr lang="en-US"/>
        </a:p>
      </dgm:t>
    </dgm:pt>
    <dgm:pt modelId="{4D1E0F2D-9225-4014-90F3-2D1D10AE7CFE}" type="sibTrans" cxnId="{C0929F58-4AC7-4A0D-AEB6-47937E138271}">
      <dgm:prSet/>
      <dgm:spPr/>
      <dgm:t>
        <a:bodyPr/>
        <a:lstStyle/>
        <a:p>
          <a:endParaRPr lang="en-US"/>
        </a:p>
      </dgm:t>
    </dgm:pt>
    <dgm:pt modelId="{2FB3176A-C34B-47D1-898D-971A2809E913}">
      <dgm:prSet/>
      <dgm:spPr/>
      <dgm:t>
        <a:bodyPr/>
        <a:lstStyle/>
        <a:p>
          <a:r>
            <a:rPr lang="en-US" dirty="0"/>
            <a:t>Used five-fold cross validation. </a:t>
          </a:r>
        </a:p>
      </dgm:t>
    </dgm:pt>
    <dgm:pt modelId="{ADDBF373-E0A0-4714-BC54-86EE432D1D0B}" type="parTrans" cxnId="{3F53F062-E269-4F90-8A26-0BC888015A56}">
      <dgm:prSet/>
      <dgm:spPr/>
      <dgm:t>
        <a:bodyPr/>
        <a:lstStyle/>
        <a:p>
          <a:endParaRPr lang="en-US"/>
        </a:p>
      </dgm:t>
    </dgm:pt>
    <dgm:pt modelId="{34FF38AB-2054-4AEF-BC63-FB45D825E95F}" type="sibTrans" cxnId="{3F53F062-E269-4F90-8A26-0BC888015A56}">
      <dgm:prSet/>
      <dgm:spPr/>
      <dgm:t>
        <a:bodyPr/>
        <a:lstStyle/>
        <a:p>
          <a:endParaRPr lang="en-US"/>
        </a:p>
      </dgm:t>
    </dgm:pt>
    <dgm:pt modelId="{319EDA45-5045-400C-A3A8-2F3397A9084F}" type="pres">
      <dgm:prSet presAssocID="{C1AC98E4-207D-4042-A175-F03E3C58693C}" presName="root" presStyleCnt="0">
        <dgm:presLayoutVars>
          <dgm:dir/>
          <dgm:resizeHandles val="exact"/>
        </dgm:presLayoutVars>
      </dgm:prSet>
      <dgm:spPr/>
    </dgm:pt>
    <dgm:pt modelId="{A3193BE0-ED65-434F-ADAD-08D42A16A15B}" type="pres">
      <dgm:prSet presAssocID="{C1AC98E4-207D-4042-A175-F03E3C58693C}" presName="container" presStyleCnt="0">
        <dgm:presLayoutVars>
          <dgm:dir/>
          <dgm:resizeHandles val="exact"/>
        </dgm:presLayoutVars>
      </dgm:prSet>
      <dgm:spPr/>
    </dgm:pt>
    <dgm:pt modelId="{3BBC413A-AB92-4680-813E-797E7883C24D}" type="pres">
      <dgm:prSet presAssocID="{631FFC4F-2540-468C-8FC6-0EC3A34CE9F3}" presName="compNode" presStyleCnt="0"/>
      <dgm:spPr/>
    </dgm:pt>
    <dgm:pt modelId="{3D87AFB4-9943-479F-A15B-5BE0A1D03904}" type="pres">
      <dgm:prSet presAssocID="{631FFC4F-2540-468C-8FC6-0EC3A34CE9F3}" presName="iconBgRect" presStyleLbl="bgShp" presStyleIdx="0" presStyleCnt="5"/>
      <dgm:spPr/>
    </dgm:pt>
    <dgm:pt modelId="{DD0EAC2E-79B9-4B32-ACCB-D0BCA0B57C5E}" type="pres">
      <dgm:prSet presAssocID="{631FFC4F-2540-468C-8FC6-0EC3A34CE9F3}"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Label"/>
        </a:ext>
      </dgm:extLst>
    </dgm:pt>
    <dgm:pt modelId="{5CCC348E-2107-48CA-B713-2311DA2C586D}" type="pres">
      <dgm:prSet presAssocID="{631FFC4F-2540-468C-8FC6-0EC3A34CE9F3}" presName="spaceRect" presStyleCnt="0"/>
      <dgm:spPr/>
    </dgm:pt>
    <dgm:pt modelId="{ED5F119D-DC8B-41CD-B241-07B06AC33EB8}" type="pres">
      <dgm:prSet presAssocID="{631FFC4F-2540-468C-8FC6-0EC3A34CE9F3}" presName="textRect" presStyleLbl="revTx" presStyleIdx="0" presStyleCnt="5">
        <dgm:presLayoutVars>
          <dgm:chMax val="1"/>
          <dgm:chPref val="1"/>
        </dgm:presLayoutVars>
      </dgm:prSet>
      <dgm:spPr/>
    </dgm:pt>
    <dgm:pt modelId="{FBAD62B8-577B-425F-8C84-6890EEB8B221}" type="pres">
      <dgm:prSet presAssocID="{0F1FF5D1-9E99-4B0C-B397-CFD739E4CA08}" presName="sibTrans" presStyleLbl="sibTrans2D1" presStyleIdx="0" presStyleCnt="0"/>
      <dgm:spPr/>
    </dgm:pt>
    <dgm:pt modelId="{39DCD47E-B875-4754-9ACE-CA4851C1E516}" type="pres">
      <dgm:prSet presAssocID="{2E39C318-63F2-49A8-B514-8364FA49EDFE}" presName="compNode" presStyleCnt="0"/>
      <dgm:spPr/>
    </dgm:pt>
    <dgm:pt modelId="{1C7C3BDD-E242-48C8-8A19-80148BF6F9CE}" type="pres">
      <dgm:prSet presAssocID="{2E39C318-63F2-49A8-B514-8364FA49EDFE}" presName="iconBgRect" presStyleLbl="bgShp" presStyleIdx="1" presStyleCnt="5"/>
      <dgm:spPr/>
    </dgm:pt>
    <dgm:pt modelId="{A123C28F-0D0F-40E5-A047-3AADEC99D28D}" type="pres">
      <dgm:prSet presAssocID="{2E39C318-63F2-49A8-B514-8364FA49EDFE}"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ar chart"/>
        </a:ext>
      </dgm:extLst>
    </dgm:pt>
    <dgm:pt modelId="{F905B7C8-CDB1-4F35-B1E9-B85562C886E5}" type="pres">
      <dgm:prSet presAssocID="{2E39C318-63F2-49A8-B514-8364FA49EDFE}" presName="spaceRect" presStyleCnt="0"/>
      <dgm:spPr/>
    </dgm:pt>
    <dgm:pt modelId="{33330FA5-71C8-4AED-9E29-4251507D20A0}" type="pres">
      <dgm:prSet presAssocID="{2E39C318-63F2-49A8-B514-8364FA49EDFE}" presName="textRect" presStyleLbl="revTx" presStyleIdx="1" presStyleCnt="5">
        <dgm:presLayoutVars>
          <dgm:chMax val="1"/>
          <dgm:chPref val="1"/>
        </dgm:presLayoutVars>
      </dgm:prSet>
      <dgm:spPr/>
    </dgm:pt>
    <dgm:pt modelId="{09A73C3C-0365-4933-889F-4B1023D25B97}" type="pres">
      <dgm:prSet presAssocID="{E6B8E243-420D-41A6-8C73-237E3DA3D3C0}" presName="sibTrans" presStyleLbl="sibTrans2D1" presStyleIdx="0" presStyleCnt="0"/>
      <dgm:spPr/>
    </dgm:pt>
    <dgm:pt modelId="{7D43282E-A952-4647-8D49-C76F83F9EC1E}" type="pres">
      <dgm:prSet presAssocID="{16ABC68A-AFFC-40C7-8108-DCFF0981EC53}" presName="compNode" presStyleCnt="0"/>
      <dgm:spPr/>
    </dgm:pt>
    <dgm:pt modelId="{93FB5A33-8B1A-40C8-B625-5B35A39FB0CA}" type="pres">
      <dgm:prSet presAssocID="{16ABC68A-AFFC-40C7-8108-DCFF0981EC53}" presName="iconBgRect" presStyleLbl="bgShp" presStyleIdx="2" presStyleCnt="5"/>
      <dgm:spPr/>
    </dgm:pt>
    <dgm:pt modelId="{72C3FEF6-7F40-4D40-B044-A02BE4B8980B}" type="pres">
      <dgm:prSet presAssocID="{16ABC68A-AFFC-40C7-8108-DCFF0981EC53}"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heckmark"/>
        </a:ext>
      </dgm:extLst>
    </dgm:pt>
    <dgm:pt modelId="{B7C0AC03-7BA8-450A-B1C0-BFCCF10D3019}" type="pres">
      <dgm:prSet presAssocID="{16ABC68A-AFFC-40C7-8108-DCFF0981EC53}" presName="spaceRect" presStyleCnt="0"/>
      <dgm:spPr/>
    </dgm:pt>
    <dgm:pt modelId="{FFB8887A-D63E-4433-BB41-EA03769D8863}" type="pres">
      <dgm:prSet presAssocID="{16ABC68A-AFFC-40C7-8108-DCFF0981EC53}" presName="textRect" presStyleLbl="revTx" presStyleIdx="2" presStyleCnt="5">
        <dgm:presLayoutVars>
          <dgm:chMax val="1"/>
          <dgm:chPref val="1"/>
        </dgm:presLayoutVars>
      </dgm:prSet>
      <dgm:spPr/>
    </dgm:pt>
    <dgm:pt modelId="{D5E89847-CB3C-4B00-B818-87B68BA7A42D}" type="pres">
      <dgm:prSet presAssocID="{F8C474A0-FC8D-4308-985A-E880F7AF96A0}" presName="sibTrans" presStyleLbl="sibTrans2D1" presStyleIdx="0" presStyleCnt="0"/>
      <dgm:spPr/>
    </dgm:pt>
    <dgm:pt modelId="{24636B2F-9069-4E44-9ADD-7FB3D11DF914}" type="pres">
      <dgm:prSet presAssocID="{96E8233B-A428-4E6A-AB5B-3F98D4E8B2E4}" presName="compNode" presStyleCnt="0"/>
      <dgm:spPr/>
    </dgm:pt>
    <dgm:pt modelId="{CBC13C15-CF4E-48B8-A9AE-27C78FB37B06}" type="pres">
      <dgm:prSet presAssocID="{96E8233B-A428-4E6A-AB5B-3F98D4E8B2E4}" presName="iconBgRect" presStyleLbl="bgShp" presStyleIdx="3" presStyleCnt="5"/>
      <dgm:spPr/>
    </dgm:pt>
    <dgm:pt modelId="{D567DB17-971E-4FE7-915D-2DD77B563337}" type="pres">
      <dgm:prSet presAssocID="{96E8233B-A428-4E6A-AB5B-3F98D4E8B2E4}"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Database"/>
        </a:ext>
      </dgm:extLst>
    </dgm:pt>
    <dgm:pt modelId="{9E043BBE-CC3A-4F6B-A115-0A3538C22587}" type="pres">
      <dgm:prSet presAssocID="{96E8233B-A428-4E6A-AB5B-3F98D4E8B2E4}" presName="spaceRect" presStyleCnt="0"/>
      <dgm:spPr/>
    </dgm:pt>
    <dgm:pt modelId="{EF11AB6A-5B14-40F7-9E62-0C98B787B26E}" type="pres">
      <dgm:prSet presAssocID="{96E8233B-A428-4E6A-AB5B-3F98D4E8B2E4}" presName="textRect" presStyleLbl="revTx" presStyleIdx="3" presStyleCnt="5">
        <dgm:presLayoutVars>
          <dgm:chMax val="1"/>
          <dgm:chPref val="1"/>
        </dgm:presLayoutVars>
      </dgm:prSet>
      <dgm:spPr/>
    </dgm:pt>
    <dgm:pt modelId="{E7A210DF-B0DD-4612-AEF9-B66DE82F75C3}" type="pres">
      <dgm:prSet presAssocID="{4D1E0F2D-9225-4014-90F3-2D1D10AE7CFE}" presName="sibTrans" presStyleLbl="sibTrans2D1" presStyleIdx="0" presStyleCnt="0"/>
      <dgm:spPr/>
    </dgm:pt>
    <dgm:pt modelId="{E65405CF-93B7-471B-8D11-358CCD7A88C5}" type="pres">
      <dgm:prSet presAssocID="{2FB3176A-C34B-47D1-898D-971A2809E913}" presName="compNode" presStyleCnt="0"/>
      <dgm:spPr/>
    </dgm:pt>
    <dgm:pt modelId="{A309E762-A36C-43B1-8230-08A28ECA1E33}" type="pres">
      <dgm:prSet presAssocID="{2FB3176A-C34B-47D1-898D-971A2809E913}" presName="iconBgRect" presStyleLbl="bgShp" presStyleIdx="4" presStyleCnt="5"/>
      <dgm:spPr/>
    </dgm:pt>
    <dgm:pt modelId="{94E365FC-4423-44D6-B9E6-6F730DDFB9B2}" type="pres">
      <dgm:prSet presAssocID="{2FB3176A-C34B-47D1-898D-971A2809E913}"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Test tubes"/>
        </a:ext>
      </dgm:extLst>
    </dgm:pt>
    <dgm:pt modelId="{2099545C-2F3F-493F-866D-1C41C9BBBF22}" type="pres">
      <dgm:prSet presAssocID="{2FB3176A-C34B-47D1-898D-971A2809E913}" presName="spaceRect" presStyleCnt="0"/>
      <dgm:spPr/>
    </dgm:pt>
    <dgm:pt modelId="{A6095CC6-183C-4CCC-8E49-548D0842C6BE}" type="pres">
      <dgm:prSet presAssocID="{2FB3176A-C34B-47D1-898D-971A2809E913}" presName="textRect" presStyleLbl="revTx" presStyleIdx="4" presStyleCnt="5">
        <dgm:presLayoutVars>
          <dgm:chMax val="1"/>
          <dgm:chPref val="1"/>
        </dgm:presLayoutVars>
      </dgm:prSet>
      <dgm:spPr/>
    </dgm:pt>
  </dgm:ptLst>
  <dgm:cxnLst>
    <dgm:cxn modelId="{1ACD0F09-B14D-4FC6-A43F-79843524C7C7}" type="presOf" srcId="{0F1FF5D1-9E99-4B0C-B397-CFD739E4CA08}" destId="{FBAD62B8-577B-425F-8C84-6890EEB8B221}" srcOrd="0" destOrd="0" presId="urn:microsoft.com/office/officeart/2018/2/layout/IconCircleList"/>
    <dgm:cxn modelId="{0A994510-85CC-49CE-8057-D7F6EB6023A0}" type="presOf" srcId="{16ABC68A-AFFC-40C7-8108-DCFF0981EC53}" destId="{FFB8887A-D63E-4433-BB41-EA03769D8863}" srcOrd="0" destOrd="0" presId="urn:microsoft.com/office/officeart/2018/2/layout/IconCircleList"/>
    <dgm:cxn modelId="{05969E29-D762-4A11-92E6-C055CD8B1E1B}" type="presOf" srcId="{C1AC98E4-207D-4042-A175-F03E3C58693C}" destId="{319EDA45-5045-400C-A3A8-2F3397A9084F}" srcOrd="0" destOrd="0" presId="urn:microsoft.com/office/officeart/2018/2/layout/IconCircleList"/>
    <dgm:cxn modelId="{3F53F062-E269-4F90-8A26-0BC888015A56}" srcId="{C1AC98E4-207D-4042-A175-F03E3C58693C}" destId="{2FB3176A-C34B-47D1-898D-971A2809E913}" srcOrd="4" destOrd="0" parTransId="{ADDBF373-E0A0-4714-BC54-86EE432D1D0B}" sibTransId="{34FF38AB-2054-4AEF-BC63-FB45D825E95F}"/>
    <dgm:cxn modelId="{E2D96367-35BC-4AC8-89B2-C190C1C40B2F}" type="presOf" srcId="{E6B8E243-420D-41A6-8C73-237E3DA3D3C0}" destId="{09A73C3C-0365-4933-889F-4B1023D25B97}" srcOrd="0" destOrd="0" presId="urn:microsoft.com/office/officeart/2018/2/layout/IconCircleList"/>
    <dgm:cxn modelId="{F784FF77-5AC5-4987-9A6A-CED20E4426BB}" type="presOf" srcId="{631FFC4F-2540-468C-8FC6-0EC3A34CE9F3}" destId="{ED5F119D-DC8B-41CD-B241-07B06AC33EB8}" srcOrd="0" destOrd="0" presId="urn:microsoft.com/office/officeart/2018/2/layout/IconCircleList"/>
    <dgm:cxn modelId="{C0929F58-4AC7-4A0D-AEB6-47937E138271}" srcId="{C1AC98E4-207D-4042-A175-F03E3C58693C}" destId="{96E8233B-A428-4E6A-AB5B-3F98D4E8B2E4}" srcOrd="3" destOrd="0" parTransId="{FCF510D8-86CA-44DB-971C-3038A46CA5A1}" sibTransId="{4D1E0F2D-9225-4014-90F3-2D1D10AE7CFE}"/>
    <dgm:cxn modelId="{A2CE79A4-8708-403E-B8A9-39FDD4CCBB85}" type="presOf" srcId="{2E39C318-63F2-49A8-B514-8364FA49EDFE}" destId="{33330FA5-71C8-4AED-9E29-4251507D20A0}" srcOrd="0" destOrd="0" presId="urn:microsoft.com/office/officeart/2018/2/layout/IconCircleList"/>
    <dgm:cxn modelId="{9735B0C5-B30D-4B98-9DEF-3AC6C580A422}" type="presOf" srcId="{2FB3176A-C34B-47D1-898D-971A2809E913}" destId="{A6095CC6-183C-4CCC-8E49-548D0842C6BE}" srcOrd="0" destOrd="0" presId="urn:microsoft.com/office/officeart/2018/2/layout/IconCircleList"/>
    <dgm:cxn modelId="{7A08FDDF-94C0-4789-8268-561ED931DC21}" type="presOf" srcId="{96E8233B-A428-4E6A-AB5B-3F98D4E8B2E4}" destId="{EF11AB6A-5B14-40F7-9E62-0C98B787B26E}" srcOrd="0" destOrd="0" presId="urn:microsoft.com/office/officeart/2018/2/layout/IconCircleList"/>
    <dgm:cxn modelId="{0F6229F0-092A-4685-AF8F-D810BF683CE5}" srcId="{C1AC98E4-207D-4042-A175-F03E3C58693C}" destId="{16ABC68A-AFFC-40C7-8108-DCFF0981EC53}" srcOrd="2" destOrd="0" parTransId="{584C109D-0D48-4271-B9BA-FC5468769F25}" sibTransId="{F8C474A0-FC8D-4308-985A-E880F7AF96A0}"/>
    <dgm:cxn modelId="{91D393F9-FD6D-45C6-AD81-1A119D98E733}" srcId="{C1AC98E4-207D-4042-A175-F03E3C58693C}" destId="{631FFC4F-2540-468C-8FC6-0EC3A34CE9F3}" srcOrd="0" destOrd="0" parTransId="{C6BE8961-588B-4BAB-A489-81BF70E0EDEC}" sibTransId="{0F1FF5D1-9E99-4B0C-B397-CFD739E4CA08}"/>
    <dgm:cxn modelId="{0BCBECF9-AE43-47AA-86E8-AD81B7C309BE}" type="presOf" srcId="{4D1E0F2D-9225-4014-90F3-2D1D10AE7CFE}" destId="{E7A210DF-B0DD-4612-AEF9-B66DE82F75C3}" srcOrd="0" destOrd="0" presId="urn:microsoft.com/office/officeart/2018/2/layout/IconCircleList"/>
    <dgm:cxn modelId="{709FB4FD-ACB1-486D-85EB-AB4FDC5236DC}" type="presOf" srcId="{F8C474A0-FC8D-4308-985A-E880F7AF96A0}" destId="{D5E89847-CB3C-4B00-B818-87B68BA7A42D}" srcOrd="0" destOrd="0" presId="urn:microsoft.com/office/officeart/2018/2/layout/IconCircleList"/>
    <dgm:cxn modelId="{74A583FF-42B0-4ABE-B143-CF82D38B9725}" srcId="{C1AC98E4-207D-4042-A175-F03E3C58693C}" destId="{2E39C318-63F2-49A8-B514-8364FA49EDFE}" srcOrd="1" destOrd="0" parTransId="{85C685CD-59DE-4408-99FD-C086B59A1D52}" sibTransId="{E6B8E243-420D-41A6-8C73-237E3DA3D3C0}"/>
    <dgm:cxn modelId="{4813FF38-A2D1-407C-A6E3-DB684C5C6C49}" type="presParOf" srcId="{319EDA45-5045-400C-A3A8-2F3397A9084F}" destId="{A3193BE0-ED65-434F-ADAD-08D42A16A15B}" srcOrd="0" destOrd="0" presId="urn:microsoft.com/office/officeart/2018/2/layout/IconCircleList"/>
    <dgm:cxn modelId="{711C7FF4-5C16-41D2-8C1E-C1449F8F72DA}" type="presParOf" srcId="{A3193BE0-ED65-434F-ADAD-08D42A16A15B}" destId="{3BBC413A-AB92-4680-813E-797E7883C24D}" srcOrd="0" destOrd="0" presId="urn:microsoft.com/office/officeart/2018/2/layout/IconCircleList"/>
    <dgm:cxn modelId="{B2C0B543-A418-4EC5-A658-337FC136DD7F}" type="presParOf" srcId="{3BBC413A-AB92-4680-813E-797E7883C24D}" destId="{3D87AFB4-9943-479F-A15B-5BE0A1D03904}" srcOrd="0" destOrd="0" presId="urn:microsoft.com/office/officeart/2018/2/layout/IconCircleList"/>
    <dgm:cxn modelId="{91586D90-6E2E-4434-B4F1-7826990A18DE}" type="presParOf" srcId="{3BBC413A-AB92-4680-813E-797E7883C24D}" destId="{DD0EAC2E-79B9-4B32-ACCB-D0BCA0B57C5E}" srcOrd="1" destOrd="0" presId="urn:microsoft.com/office/officeart/2018/2/layout/IconCircleList"/>
    <dgm:cxn modelId="{AC18EEF6-998C-472E-AA7E-1F4408F01662}" type="presParOf" srcId="{3BBC413A-AB92-4680-813E-797E7883C24D}" destId="{5CCC348E-2107-48CA-B713-2311DA2C586D}" srcOrd="2" destOrd="0" presId="urn:microsoft.com/office/officeart/2018/2/layout/IconCircleList"/>
    <dgm:cxn modelId="{A35B6542-6134-481E-B9F4-F6B1646166E5}" type="presParOf" srcId="{3BBC413A-AB92-4680-813E-797E7883C24D}" destId="{ED5F119D-DC8B-41CD-B241-07B06AC33EB8}" srcOrd="3" destOrd="0" presId="urn:microsoft.com/office/officeart/2018/2/layout/IconCircleList"/>
    <dgm:cxn modelId="{1676D330-66C0-4093-A724-8A10C4D18422}" type="presParOf" srcId="{A3193BE0-ED65-434F-ADAD-08D42A16A15B}" destId="{FBAD62B8-577B-425F-8C84-6890EEB8B221}" srcOrd="1" destOrd="0" presId="urn:microsoft.com/office/officeart/2018/2/layout/IconCircleList"/>
    <dgm:cxn modelId="{503562F3-B9AB-4581-BF2E-2634896362A9}" type="presParOf" srcId="{A3193BE0-ED65-434F-ADAD-08D42A16A15B}" destId="{39DCD47E-B875-4754-9ACE-CA4851C1E516}" srcOrd="2" destOrd="0" presId="urn:microsoft.com/office/officeart/2018/2/layout/IconCircleList"/>
    <dgm:cxn modelId="{DD998C79-3CE7-4568-9455-C418E3426137}" type="presParOf" srcId="{39DCD47E-B875-4754-9ACE-CA4851C1E516}" destId="{1C7C3BDD-E242-48C8-8A19-80148BF6F9CE}" srcOrd="0" destOrd="0" presId="urn:microsoft.com/office/officeart/2018/2/layout/IconCircleList"/>
    <dgm:cxn modelId="{2C580BB0-017E-4592-95C4-B0EE6F673EC2}" type="presParOf" srcId="{39DCD47E-B875-4754-9ACE-CA4851C1E516}" destId="{A123C28F-0D0F-40E5-A047-3AADEC99D28D}" srcOrd="1" destOrd="0" presId="urn:microsoft.com/office/officeart/2018/2/layout/IconCircleList"/>
    <dgm:cxn modelId="{918F684A-2458-4F4D-8DC2-107930136D86}" type="presParOf" srcId="{39DCD47E-B875-4754-9ACE-CA4851C1E516}" destId="{F905B7C8-CDB1-4F35-B1E9-B85562C886E5}" srcOrd="2" destOrd="0" presId="urn:microsoft.com/office/officeart/2018/2/layout/IconCircleList"/>
    <dgm:cxn modelId="{1A97014A-6732-4DA8-BB13-BD89C085F04F}" type="presParOf" srcId="{39DCD47E-B875-4754-9ACE-CA4851C1E516}" destId="{33330FA5-71C8-4AED-9E29-4251507D20A0}" srcOrd="3" destOrd="0" presId="urn:microsoft.com/office/officeart/2018/2/layout/IconCircleList"/>
    <dgm:cxn modelId="{859CE3AB-3D6B-44B1-A78B-FFCF1C818033}" type="presParOf" srcId="{A3193BE0-ED65-434F-ADAD-08D42A16A15B}" destId="{09A73C3C-0365-4933-889F-4B1023D25B97}" srcOrd="3" destOrd="0" presId="urn:microsoft.com/office/officeart/2018/2/layout/IconCircleList"/>
    <dgm:cxn modelId="{CD2E92FD-4375-4E29-B66E-1C368CAD82E3}" type="presParOf" srcId="{A3193BE0-ED65-434F-ADAD-08D42A16A15B}" destId="{7D43282E-A952-4647-8D49-C76F83F9EC1E}" srcOrd="4" destOrd="0" presId="urn:microsoft.com/office/officeart/2018/2/layout/IconCircleList"/>
    <dgm:cxn modelId="{45791DC7-F1EB-4232-8E52-09B7A5FA4144}" type="presParOf" srcId="{7D43282E-A952-4647-8D49-C76F83F9EC1E}" destId="{93FB5A33-8B1A-40C8-B625-5B35A39FB0CA}" srcOrd="0" destOrd="0" presId="urn:microsoft.com/office/officeart/2018/2/layout/IconCircleList"/>
    <dgm:cxn modelId="{99515D53-EF02-4ADF-9975-4384453A16AE}" type="presParOf" srcId="{7D43282E-A952-4647-8D49-C76F83F9EC1E}" destId="{72C3FEF6-7F40-4D40-B044-A02BE4B8980B}" srcOrd="1" destOrd="0" presId="urn:microsoft.com/office/officeart/2018/2/layout/IconCircleList"/>
    <dgm:cxn modelId="{FD623EF8-C5D7-41C6-85C7-00B9E255C374}" type="presParOf" srcId="{7D43282E-A952-4647-8D49-C76F83F9EC1E}" destId="{B7C0AC03-7BA8-450A-B1C0-BFCCF10D3019}" srcOrd="2" destOrd="0" presId="urn:microsoft.com/office/officeart/2018/2/layout/IconCircleList"/>
    <dgm:cxn modelId="{21A0E9B2-71C6-45AA-AFBF-AF9012FA5170}" type="presParOf" srcId="{7D43282E-A952-4647-8D49-C76F83F9EC1E}" destId="{FFB8887A-D63E-4433-BB41-EA03769D8863}" srcOrd="3" destOrd="0" presId="urn:microsoft.com/office/officeart/2018/2/layout/IconCircleList"/>
    <dgm:cxn modelId="{8B28BF3E-457C-4F02-BB8B-5A1A1B705B04}" type="presParOf" srcId="{A3193BE0-ED65-434F-ADAD-08D42A16A15B}" destId="{D5E89847-CB3C-4B00-B818-87B68BA7A42D}" srcOrd="5" destOrd="0" presId="urn:microsoft.com/office/officeart/2018/2/layout/IconCircleList"/>
    <dgm:cxn modelId="{A187F92A-A5F2-447A-A9A0-1456FA619D71}" type="presParOf" srcId="{A3193BE0-ED65-434F-ADAD-08D42A16A15B}" destId="{24636B2F-9069-4E44-9ADD-7FB3D11DF914}" srcOrd="6" destOrd="0" presId="urn:microsoft.com/office/officeart/2018/2/layout/IconCircleList"/>
    <dgm:cxn modelId="{3364031A-7062-4EA3-9CB2-DF23C8529A0F}" type="presParOf" srcId="{24636B2F-9069-4E44-9ADD-7FB3D11DF914}" destId="{CBC13C15-CF4E-48B8-A9AE-27C78FB37B06}" srcOrd="0" destOrd="0" presId="urn:microsoft.com/office/officeart/2018/2/layout/IconCircleList"/>
    <dgm:cxn modelId="{9E1F2A7A-AB9E-4F8B-A09D-C73759E835EE}" type="presParOf" srcId="{24636B2F-9069-4E44-9ADD-7FB3D11DF914}" destId="{D567DB17-971E-4FE7-915D-2DD77B563337}" srcOrd="1" destOrd="0" presId="urn:microsoft.com/office/officeart/2018/2/layout/IconCircleList"/>
    <dgm:cxn modelId="{F76944F7-F35B-466B-9027-75FD26569C55}" type="presParOf" srcId="{24636B2F-9069-4E44-9ADD-7FB3D11DF914}" destId="{9E043BBE-CC3A-4F6B-A115-0A3538C22587}" srcOrd="2" destOrd="0" presId="urn:microsoft.com/office/officeart/2018/2/layout/IconCircleList"/>
    <dgm:cxn modelId="{CF6F0C29-B491-4B69-91F5-3C257C5AC0AB}" type="presParOf" srcId="{24636B2F-9069-4E44-9ADD-7FB3D11DF914}" destId="{EF11AB6A-5B14-40F7-9E62-0C98B787B26E}" srcOrd="3" destOrd="0" presId="urn:microsoft.com/office/officeart/2018/2/layout/IconCircleList"/>
    <dgm:cxn modelId="{A4D9F28D-52B0-4A34-8E82-F08335DE8C2D}" type="presParOf" srcId="{A3193BE0-ED65-434F-ADAD-08D42A16A15B}" destId="{E7A210DF-B0DD-4612-AEF9-B66DE82F75C3}" srcOrd="7" destOrd="0" presId="urn:microsoft.com/office/officeart/2018/2/layout/IconCircleList"/>
    <dgm:cxn modelId="{D06E5653-9337-4AA7-B25C-737FDAD15839}" type="presParOf" srcId="{A3193BE0-ED65-434F-ADAD-08D42A16A15B}" destId="{E65405CF-93B7-471B-8D11-358CCD7A88C5}" srcOrd="8" destOrd="0" presId="urn:microsoft.com/office/officeart/2018/2/layout/IconCircleList"/>
    <dgm:cxn modelId="{9BCF4963-F109-4C04-9367-F223B910E6FA}" type="presParOf" srcId="{E65405CF-93B7-471B-8D11-358CCD7A88C5}" destId="{A309E762-A36C-43B1-8230-08A28ECA1E33}" srcOrd="0" destOrd="0" presId="urn:microsoft.com/office/officeart/2018/2/layout/IconCircleList"/>
    <dgm:cxn modelId="{4E82A0F2-01C2-40A8-B74C-24B1A2754AEE}" type="presParOf" srcId="{E65405CF-93B7-471B-8D11-358CCD7A88C5}" destId="{94E365FC-4423-44D6-B9E6-6F730DDFB9B2}" srcOrd="1" destOrd="0" presId="urn:microsoft.com/office/officeart/2018/2/layout/IconCircleList"/>
    <dgm:cxn modelId="{4E4509DA-2C80-484D-A6A1-AADC7DCAE914}" type="presParOf" srcId="{E65405CF-93B7-471B-8D11-358CCD7A88C5}" destId="{2099545C-2F3F-493F-866D-1C41C9BBBF22}" srcOrd="2" destOrd="0" presId="urn:microsoft.com/office/officeart/2018/2/layout/IconCircleList"/>
    <dgm:cxn modelId="{A6D5B629-24FF-4E27-91AF-FFADFA39F1A4}" type="presParOf" srcId="{E65405CF-93B7-471B-8D11-358CCD7A88C5}" destId="{A6095CC6-183C-4CCC-8E49-548D0842C6BE}" srcOrd="3" destOrd="0" presId="urn:microsoft.com/office/officeart/2018/2/layout/IconCircle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ED01C88-832E-45DB-8D82-50A3720BA95C}" type="doc">
      <dgm:prSet loTypeId="urn:microsoft.com/office/officeart/2008/layout/HorizontalMultiLevelHierarchy" loCatId="hierarchy" qsTypeId="urn:microsoft.com/office/officeart/2005/8/quickstyle/simple1" qsCatId="simple" csTypeId="urn:microsoft.com/office/officeart/2005/8/colors/colorful1" csCatId="colorful" phldr="1"/>
      <dgm:spPr/>
      <dgm:t>
        <a:bodyPr/>
        <a:lstStyle/>
        <a:p>
          <a:endParaRPr lang="en-US"/>
        </a:p>
      </dgm:t>
    </dgm:pt>
    <dgm:pt modelId="{C243B243-A9D1-43B6-959B-3EFFC9845FA6}">
      <dgm:prSet phldrT="[Text]"/>
      <dgm:spPr/>
      <dgm:t>
        <a:bodyPr/>
        <a:lstStyle/>
        <a:p>
          <a:r>
            <a:rPr lang="en-US"/>
            <a:t>Keyword </a:t>
          </a:r>
        </a:p>
        <a:p>
          <a:r>
            <a:rPr lang="en-US"/>
            <a:t>“Image Stylization”</a:t>
          </a:r>
        </a:p>
      </dgm:t>
    </dgm:pt>
    <dgm:pt modelId="{EED6BCE0-B7C2-4887-B2B3-809A6D70D79E}" type="parTrans" cxnId="{45519052-7127-4E26-A23D-A53B6AFFAB5B}">
      <dgm:prSet/>
      <dgm:spPr/>
      <dgm:t>
        <a:bodyPr/>
        <a:lstStyle/>
        <a:p>
          <a:endParaRPr lang="en-US"/>
        </a:p>
      </dgm:t>
    </dgm:pt>
    <dgm:pt modelId="{71CD110C-B696-4CC0-9285-DC167CFF96CD}" type="sibTrans" cxnId="{45519052-7127-4E26-A23D-A53B6AFFAB5B}">
      <dgm:prSet/>
      <dgm:spPr/>
      <dgm:t>
        <a:bodyPr/>
        <a:lstStyle/>
        <a:p>
          <a:endParaRPr lang="en-US"/>
        </a:p>
      </dgm:t>
    </dgm:pt>
    <dgm:pt modelId="{F0783FE0-5D50-4E2A-A7C7-30935C3951CD}">
      <dgm:prSet phldrT="[Text]"/>
      <dgm:spPr/>
      <dgm:t>
        <a:bodyPr/>
        <a:lstStyle/>
        <a:p>
          <a:r>
            <a:rPr lang="en-US" dirty="0"/>
            <a:t>98 </a:t>
          </a:r>
        </a:p>
        <a:p>
          <a:r>
            <a:rPr lang="en-US" dirty="0"/>
            <a:t>Repositories</a:t>
          </a:r>
        </a:p>
      </dgm:t>
    </dgm:pt>
    <dgm:pt modelId="{18767997-46ED-4612-AF5F-E4C8A80A7476}" type="parTrans" cxnId="{F926625B-1CFA-4513-83DC-55BCBD62A364}">
      <dgm:prSet/>
      <dgm:spPr/>
      <dgm:t>
        <a:bodyPr/>
        <a:lstStyle/>
        <a:p>
          <a:endParaRPr lang="en-US"/>
        </a:p>
      </dgm:t>
    </dgm:pt>
    <dgm:pt modelId="{5A643088-73C6-4293-8FEC-1C8B13907E66}" type="sibTrans" cxnId="{F926625B-1CFA-4513-83DC-55BCBD62A364}">
      <dgm:prSet/>
      <dgm:spPr/>
      <dgm:t>
        <a:bodyPr/>
        <a:lstStyle/>
        <a:p>
          <a:endParaRPr lang="en-US"/>
        </a:p>
      </dgm:t>
    </dgm:pt>
    <dgm:pt modelId="{257F4B55-A1F2-4FA0-9287-415E1BEB703B}">
      <dgm:prSet phldrT="[Text]"/>
      <dgm:spPr/>
      <dgm:t>
        <a:bodyPr/>
        <a:lstStyle/>
        <a:p>
          <a:r>
            <a:rPr lang="en-US" dirty="0"/>
            <a:t>02 Web Development</a:t>
          </a:r>
        </a:p>
      </dgm:t>
    </dgm:pt>
    <dgm:pt modelId="{5736F551-FBB4-4332-AC66-A687030EB04F}" type="parTrans" cxnId="{977658E3-D5C5-4FC0-87BC-30A4E1A75251}">
      <dgm:prSet/>
      <dgm:spPr/>
      <dgm:t>
        <a:bodyPr/>
        <a:lstStyle/>
        <a:p>
          <a:endParaRPr lang="en-US"/>
        </a:p>
      </dgm:t>
    </dgm:pt>
    <dgm:pt modelId="{13DCA82A-A486-4795-8BB8-6F39BE09534F}" type="sibTrans" cxnId="{977658E3-D5C5-4FC0-87BC-30A4E1A75251}">
      <dgm:prSet/>
      <dgm:spPr/>
      <dgm:t>
        <a:bodyPr/>
        <a:lstStyle/>
        <a:p>
          <a:endParaRPr lang="en-US"/>
        </a:p>
      </dgm:t>
    </dgm:pt>
    <dgm:pt modelId="{28297563-60B5-4E81-B9FB-F94CE4223F84}">
      <dgm:prSet phldrT="[Text]"/>
      <dgm:spPr/>
      <dgm:t>
        <a:bodyPr/>
        <a:lstStyle/>
        <a:p>
          <a:r>
            <a:rPr lang="en-US" dirty="0"/>
            <a:t>94 Image Stylization</a:t>
          </a:r>
        </a:p>
      </dgm:t>
    </dgm:pt>
    <dgm:pt modelId="{AF4D9B4B-11AF-426B-BFA2-75E4E85A1750}" type="parTrans" cxnId="{FB4AC1F0-C291-4EF9-A235-5FA4194626F7}">
      <dgm:prSet/>
      <dgm:spPr/>
      <dgm:t>
        <a:bodyPr/>
        <a:lstStyle/>
        <a:p>
          <a:endParaRPr lang="en-US"/>
        </a:p>
      </dgm:t>
    </dgm:pt>
    <dgm:pt modelId="{C998238F-9058-4680-BBD2-C720FC63DD77}" type="sibTrans" cxnId="{FB4AC1F0-C291-4EF9-A235-5FA4194626F7}">
      <dgm:prSet/>
      <dgm:spPr/>
      <dgm:t>
        <a:bodyPr/>
        <a:lstStyle/>
        <a:p>
          <a:endParaRPr lang="en-US"/>
        </a:p>
      </dgm:t>
    </dgm:pt>
    <dgm:pt modelId="{EB6C4E8F-BED8-4E20-8658-AA1F4F3490BC}">
      <dgm:prSet phldrT="[Text]"/>
      <dgm:spPr/>
      <dgm:t>
        <a:bodyPr/>
        <a:lstStyle/>
        <a:p>
          <a:r>
            <a:rPr lang="en-US" dirty="0"/>
            <a:t>02 Null Repositories </a:t>
          </a:r>
        </a:p>
      </dgm:t>
    </dgm:pt>
    <dgm:pt modelId="{A84C5CCD-7B4E-49D5-9E44-B26F44C8DA3B}" type="parTrans" cxnId="{D443EE75-D43D-4969-BC05-270CD5506722}">
      <dgm:prSet/>
      <dgm:spPr/>
      <dgm:t>
        <a:bodyPr/>
        <a:lstStyle/>
        <a:p>
          <a:endParaRPr lang="en-US"/>
        </a:p>
      </dgm:t>
    </dgm:pt>
    <dgm:pt modelId="{F62A7422-BBB3-4E39-B4B7-E3BD4223FC3E}" type="sibTrans" cxnId="{D443EE75-D43D-4969-BC05-270CD5506722}">
      <dgm:prSet/>
      <dgm:spPr/>
      <dgm:t>
        <a:bodyPr/>
        <a:lstStyle/>
        <a:p>
          <a:endParaRPr lang="en-US"/>
        </a:p>
      </dgm:t>
    </dgm:pt>
    <dgm:pt modelId="{D6F8D079-1F7F-4F43-92DD-CDBCF9974D2E}" type="pres">
      <dgm:prSet presAssocID="{7ED01C88-832E-45DB-8D82-50A3720BA95C}" presName="Name0" presStyleCnt="0">
        <dgm:presLayoutVars>
          <dgm:chPref val="1"/>
          <dgm:dir/>
          <dgm:animOne val="branch"/>
          <dgm:animLvl val="lvl"/>
          <dgm:resizeHandles val="exact"/>
        </dgm:presLayoutVars>
      </dgm:prSet>
      <dgm:spPr/>
    </dgm:pt>
    <dgm:pt modelId="{D6143242-2DA3-4E40-966A-4F3ADB56B52C}" type="pres">
      <dgm:prSet presAssocID="{C243B243-A9D1-43B6-959B-3EFFC9845FA6}" presName="root1" presStyleCnt="0"/>
      <dgm:spPr/>
    </dgm:pt>
    <dgm:pt modelId="{B5D9837E-097A-4185-A33B-934ADF9048BC}" type="pres">
      <dgm:prSet presAssocID="{C243B243-A9D1-43B6-959B-3EFFC9845FA6}" presName="LevelOneTextNode" presStyleLbl="node0" presStyleIdx="0" presStyleCnt="1">
        <dgm:presLayoutVars>
          <dgm:chPref val="3"/>
        </dgm:presLayoutVars>
      </dgm:prSet>
      <dgm:spPr/>
    </dgm:pt>
    <dgm:pt modelId="{AFEBA62F-DE28-4963-8FF6-AED0187D8333}" type="pres">
      <dgm:prSet presAssocID="{C243B243-A9D1-43B6-959B-3EFFC9845FA6}" presName="level2hierChild" presStyleCnt="0"/>
      <dgm:spPr/>
    </dgm:pt>
    <dgm:pt modelId="{5BB0D298-E8FD-4887-81CF-39AC8F97C733}" type="pres">
      <dgm:prSet presAssocID="{18767997-46ED-4612-AF5F-E4C8A80A7476}" presName="conn2-1" presStyleLbl="parChTrans1D2" presStyleIdx="0" presStyleCnt="1"/>
      <dgm:spPr/>
    </dgm:pt>
    <dgm:pt modelId="{E6E15CF4-FDE9-43B6-B11B-8AB6521CC122}" type="pres">
      <dgm:prSet presAssocID="{18767997-46ED-4612-AF5F-E4C8A80A7476}" presName="connTx" presStyleLbl="parChTrans1D2" presStyleIdx="0" presStyleCnt="1"/>
      <dgm:spPr/>
    </dgm:pt>
    <dgm:pt modelId="{B4E5F24A-80E8-49A6-83FD-DB0AC01915BD}" type="pres">
      <dgm:prSet presAssocID="{F0783FE0-5D50-4E2A-A7C7-30935C3951CD}" presName="root2" presStyleCnt="0"/>
      <dgm:spPr/>
    </dgm:pt>
    <dgm:pt modelId="{5B267261-F9B6-4151-AA15-6B18B514354C}" type="pres">
      <dgm:prSet presAssocID="{F0783FE0-5D50-4E2A-A7C7-30935C3951CD}" presName="LevelTwoTextNode" presStyleLbl="node2" presStyleIdx="0" presStyleCnt="1">
        <dgm:presLayoutVars>
          <dgm:chPref val="3"/>
        </dgm:presLayoutVars>
      </dgm:prSet>
      <dgm:spPr/>
    </dgm:pt>
    <dgm:pt modelId="{5253AB4D-E6F5-4490-B8AD-340DEA0AAFD3}" type="pres">
      <dgm:prSet presAssocID="{F0783FE0-5D50-4E2A-A7C7-30935C3951CD}" presName="level3hierChild" presStyleCnt="0"/>
      <dgm:spPr/>
    </dgm:pt>
    <dgm:pt modelId="{C5B8C2FE-D823-4EF6-B1BF-D2BA0E1644A8}" type="pres">
      <dgm:prSet presAssocID="{5736F551-FBB4-4332-AC66-A687030EB04F}" presName="conn2-1" presStyleLbl="parChTrans1D3" presStyleIdx="0" presStyleCnt="3"/>
      <dgm:spPr/>
    </dgm:pt>
    <dgm:pt modelId="{1513DA2F-BDE0-42A9-8136-D96016D5806D}" type="pres">
      <dgm:prSet presAssocID="{5736F551-FBB4-4332-AC66-A687030EB04F}" presName="connTx" presStyleLbl="parChTrans1D3" presStyleIdx="0" presStyleCnt="3"/>
      <dgm:spPr/>
    </dgm:pt>
    <dgm:pt modelId="{2ACCE6D5-5EB5-40A5-9CCA-59A8F4150BBD}" type="pres">
      <dgm:prSet presAssocID="{257F4B55-A1F2-4FA0-9287-415E1BEB703B}" presName="root2" presStyleCnt="0"/>
      <dgm:spPr/>
    </dgm:pt>
    <dgm:pt modelId="{88E9D948-CAD0-4853-9FC5-10EF75994DE6}" type="pres">
      <dgm:prSet presAssocID="{257F4B55-A1F2-4FA0-9287-415E1BEB703B}" presName="LevelTwoTextNode" presStyleLbl="node3" presStyleIdx="0" presStyleCnt="3">
        <dgm:presLayoutVars>
          <dgm:chPref val="3"/>
        </dgm:presLayoutVars>
      </dgm:prSet>
      <dgm:spPr/>
    </dgm:pt>
    <dgm:pt modelId="{38DECD86-1714-40D4-B7BE-A0FCDAA3F876}" type="pres">
      <dgm:prSet presAssocID="{257F4B55-A1F2-4FA0-9287-415E1BEB703B}" presName="level3hierChild" presStyleCnt="0"/>
      <dgm:spPr/>
    </dgm:pt>
    <dgm:pt modelId="{5CCB6874-872E-4EBD-A4AA-4BA62ECECD8E}" type="pres">
      <dgm:prSet presAssocID="{AF4D9B4B-11AF-426B-BFA2-75E4E85A1750}" presName="conn2-1" presStyleLbl="parChTrans1D3" presStyleIdx="1" presStyleCnt="3"/>
      <dgm:spPr/>
    </dgm:pt>
    <dgm:pt modelId="{9A9EDE8D-A3AD-4677-ABF2-093F9F01E2DB}" type="pres">
      <dgm:prSet presAssocID="{AF4D9B4B-11AF-426B-BFA2-75E4E85A1750}" presName="connTx" presStyleLbl="parChTrans1D3" presStyleIdx="1" presStyleCnt="3"/>
      <dgm:spPr/>
    </dgm:pt>
    <dgm:pt modelId="{9950E1C8-6CE8-417C-BB94-9F5A07691924}" type="pres">
      <dgm:prSet presAssocID="{28297563-60B5-4E81-B9FB-F94CE4223F84}" presName="root2" presStyleCnt="0"/>
      <dgm:spPr/>
    </dgm:pt>
    <dgm:pt modelId="{78AC51A9-9D95-4421-8B0A-A2C7B5CBD657}" type="pres">
      <dgm:prSet presAssocID="{28297563-60B5-4E81-B9FB-F94CE4223F84}" presName="LevelTwoTextNode" presStyleLbl="node3" presStyleIdx="1" presStyleCnt="3">
        <dgm:presLayoutVars>
          <dgm:chPref val="3"/>
        </dgm:presLayoutVars>
      </dgm:prSet>
      <dgm:spPr/>
    </dgm:pt>
    <dgm:pt modelId="{F66CF494-68A0-4DBB-AE9C-FF976849471F}" type="pres">
      <dgm:prSet presAssocID="{28297563-60B5-4E81-B9FB-F94CE4223F84}" presName="level3hierChild" presStyleCnt="0"/>
      <dgm:spPr/>
    </dgm:pt>
    <dgm:pt modelId="{2FD5F43B-CF7E-4A18-811F-AF71174BD0F1}" type="pres">
      <dgm:prSet presAssocID="{A84C5CCD-7B4E-49D5-9E44-B26F44C8DA3B}" presName="conn2-1" presStyleLbl="parChTrans1D3" presStyleIdx="2" presStyleCnt="3"/>
      <dgm:spPr/>
    </dgm:pt>
    <dgm:pt modelId="{8E2EAE48-1C12-4B64-9977-FA54961FECF4}" type="pres">
      <dgm:prSet presAssocID="{A84C5CCD-7B4E-49D5-9E44-B26F44C8DA3B}" presName="connTx" presStyleLbl="parChTrans1D3" presStyleIdx="2" presStyleCnt="3"/>
      <dgm:spPr/>
    </dgm:pt>
    <dgm:pt modelId="{BCCA6F0F-B359-4C92-B1D9-89E364385B8C}" type="pres">
      <dgm:prSet presAssocID="{EB6C4E8F-BED8-4E20-8658-AA1F4F3490BC}" presName="root2" presStyleCnt="0"/>
      <dgm:spPr/>
    </dgm:pt>
    <dgm:pt modelId="{D2431856-662F-486E-89C8-94D92A64019B}" type="pres">
      <dgm:prSet presAssocID="{EB6C4E8F-BED8-4E20-8658-AA1F4F3490BC}" presName="LevelTwoTextNode" presStyleLbl="node3" presStyleIdx="2" presStyleCnt="3">
        <dgm:presLayoutVars>
          <dgm:chPref val="3"/>
        </dgm:presLayoutVars>
      </dgm:prSet>
      <dgm:spPr/>
    </dgm:pt>
    <dgm:pt modelId="{A0A37B9C-4228-4C1C-AAEF-71ABFB9A574F}" type="pres">
      <dgm:prSet presAssocID="{EB6C4E8F-BED8-4E20-8658-AA1F4F3490BC}" presName="level3hierChild" presStyleCnt="0"/>
      <dgm:spPr/>
    </dgm:pt>
  </dgm:ptLst>
  <dgm:cxnLst>
    <dgm:cxn modelId="{896C2309-F74F-4D35-A9CC-75FA787A5DCF}" type="presOf" srcId="{28297563-60B5-4E81-B9FB-F94CE4223F84}" destId="{78AC51A9-9D95-4421-8B0A-A2C7B5CBD657}" srcOrd="0" destOrd="0" presId="urn:microsoft.com/office/officeart/2008/layout/HorizontalMultiLevelHierarchy"/>
    <dgm:cxn modelId="{04BCE822-78B4-419B-8FD4-187D4C8674EE}" type="presOf" srcId="{AF4D9B4B-11AF-426B-BFA2-75E4E85A1750}" destId="{9A9EDE8D-A3AD-4677-ABF2-093F9F01E2DB}" srcOrd="1" destOrd="0" presId="urn:microsoft.com/office/officeart/2008/layout/HorizontalMultiLevelHierarchy"/>
    <dgm:cxn modelId="{D24E012F-C3B4-4ED3-B62B-956A7A185744}" type="presOf" srcId="{18767997-46ED-4612-AF5F-E4C8A80A7476}" destId="{E6E15CF4-FDE9-43B6-B11B-8AB6521CC122}" srcOrd="1" destOrd="0" presId="urn:microsoft.com/office/officeart/2008/layout/HorizontalMultiLevelHierarchy"/>
    <dgm:cxn modelId="{F926625B-1CFA-4513-83DC-55BCBD62A364}" srcId="{C243B243-A9D1-43B6-959B-3EFFC9845FA6}" destId="{F0783FE0-5D50-4E2A-A7C7-30935C3951CD}" srcOrd="0" destOrd="0" parTransId="{18767997-46ED-4612-AF5F-E4C8A80A7476}" sibTransId="{5A643088-73C6-4293-8FEC-1C8B13907E66}"/>
    <dgm:cxn modelId="{C5EFBE5C-1208-4AAF-A052-D47D6D48570C}" type="presOf" srcId="{257F4B55-A1F2-4FA0-9287-415E1BEB703B}" destId="{88E9D948-CAD0-4853-9FC5-10EF75994DE6}" srcOrd="0" destOrd="0" presId="urn:microsoft.com/office/officeart/2008/layout/HorizontalMultiLevelHierarchy"/>
    <dgm:cxn modelId="{7A745044-4B6C-4CD5-ACE5-46FECCF95F10}" type="presOf" srcId="{5736F551-FBB4-4332-AC66-A687030EB04F}" destId="{C5B8C2FE-D823-4EF6-B1BF-D2BA0E1644A8}" srcOrd="0" destOrd="0" presId="urn:microsoft.com/office/officeart/2008/layout/HorizontalMultiLevelHierarchy"/>
    <dgm:cxn modelId="{45519052-7127-4E26-A23D-A53B6AFFAB5B}" srcId="{7ED01C88-832E-45DB-8D82-50A3720BA95C}" destId="{C243B243-A9D1-43B6-959B-3EFFC9845FA6}" srcOrd="0" destOrd="0" parTransId="{EED6BCE0-B7C2-4887-B2B3-809A6D70D79E}" sibTransId="{71CD110C-B696-4CC0-9285-DC167CFF96CD}"/>
    <dgm:cxn modelId="{D443EE75-D43D-4969-BC05-270CD5506722}" srcId="{F0783FE0-5D50-4E2A-A7C7-30935C3951CD}" destId="{EB6C4E8F-BED8-4E20-8658-AA1F4F3490BC}" srcOrd="2" destOrd="0" parTransId="{A84C5CCD-7B4E-49D5-9E44-B26F44C8DA3B}" sibTransId="{F62A7422-BBB3-4E39-B4B7-E3BD4223FC3E}"/>
    <dgm:cxn modelId="{E917985A-8C4E-45C4-B58B-2AC244B5AA80}" type="presOf" srcId="{A84C5CCD-7B4E-49D5-9E44-B26F44C8DA3B}" destId="{8E2EAE48-1C12-4B64-9977-FA54961FECF4}" srcOrd="1" destOrd="0" presId="urn:microsoft.com/office/officeart/2008/layout/HorizontalMultiLevelHierarchy"/>
    <dgm:cxn modelId="{3E67597E-A419-4473-95A1-57843309C118}" type="presOf" srcId="{A84C5CCD-7B4E-49D5-9E44-B26F44C8DA3B}" destId="{2FD5F43B-CF7E-4A18-811F-AF71174BD0F1}" srcOrd="0" destOrd="0" presId="urn:microsoft.com/office/officeart/2008/layout/HorizontalMultiLevelHierarchy"/>
    <dgm:cxn modelId="{9D044489-237B-40AA-B036-6E2B4AEC7274}" type="presOf" srcId="{18767997-46ED-4612-AF5F-E4C8A80A7476}" destId="{5BB0D298-E8FD-4887-81CF-39AC8F97C733}" srcOrd="0" destOrd="0" presId="urn:microsoft.com/office/officeart/2008/layout/HorizontalMultiLevelHierarchy"/>
    <dgm:cxn modelId="{7889BA8D-A9A1-482B-AE6F-3DB5A1B2F23F}" type="presOf" srcId="{AF4D9B4B-11AF-426B-BFA2-75E4E85A1750}" destId="{5CCB6874-872E-4EBD-A4AA-4BA62ECECD8E}" srcOrd="0" destOrd="0" presId="urn:microsoft.com/office/officeart/2008/layout/HorizontalMultiLevelHierarchy"/>
    <dgm:cxn modelId="{CDB9FE93-8C76-4405-9B85-E901FCDD4455}" type="presOf" srcId="{F0783FE0-5D50-4E2A-A7C7-30935C3951CD}" destId="{5B267261-F9B6-4151-AA15-6B18B514354C}" srcOrd="0" destOrd="0" presId="urn:microsoft.com/office/officeart/2008/layout/HorizontalMultiLevelHierarchy"/>
    <dgm:cxn modelId="{915F0FB9-B89E-4C21-93A4-5E3CCD7A18CF}" type="presOf" srcId="{C243B243-A9D1-43B6-959B-3EFFC9845FA6}" destId="{B5D9837E-097A-4185-A33B-934ADF9048BC}" srcOrd="0" destOrd="0" presId="urn:microsoft.com/office/officeart/2008/layout/HorizontalMultiLevelHierarchy"/>
    <dgm:cxn modelId="{989998C7-62C5-4033-83C9-2B0D00B7F731}" type="presOf" srcId="{7ED01C88-832E-45DB-8D82-50A3720BA95C}" destId="{D6F8D079-1F7F-4F43-92DD-CDBCF9974D2E}" srcOrd="0" destOrd="0" presId="urn:microsoft.com/office/officeart/2008/layout/HorizontalMultiLevelHierarchy"/>
    <dgm:cxn modelId="{762B92DB-581C-48AD-AC9B-6B119252904E}" type="presOf" srcId="{5736F551-FBB4-4332-AC66-A687030EB04F}" destId="{1513DA2F-BDE0-42A9-8136-D96016D5806D}" srcOrd="1" destOrd="0" presId="urn:microsoft.com/office/officeart/2008/layout/HorizontalMultiLevelHierarchy"/>
    <dgm:cxn modelId="{977658E3-D5C5-4FC0-87BC-30A4E1A75251}" srcId="{F0783FE0-5D50-4E2A-A7C7-30935C3951CD}" destId="{257F4B55-A1F2-4FA0-9287-415E1BEB703B}" srcOrd="0" destOrd="0" parTransId="{5736F551-FBB4-4332-AC66-A687030EB04F}" sibTransId="{13DCA82A-A486-4795-8BB8-6F39BE09534F}"/>
    <dgm:cxn modelId="{1F48A8E6-C1E8-4601-8A37-69AD96F24FC0}" type="presOf" srcId="{EB6C4E8F-BED8-4E20-8658-AA1F4F3490BC}" destId="{D2431856-662F-486E-89C8-94D92A64019B}" srcOrd="0" destOrd="0" presId="urn:microsoft.com/office/officeart/2008/layout/HorizontalMultiLevelHierarchy"/>
    <dgm:cxn modelId="{FB4AC1F0-C291-4EF9-A235-5FA4194626F7}" srcId="{F0783FE0-5D50-4E2A-A7C7-30935C3951CD}" destId="{28297563-60B5-4E81-B9FB-F94CE4223F84}" srcOrd="1" destOrd="0" parTransId="{AF4D9B4B-11AF-426B-BFA2-75E4E85A1750}" sibTransId="{C998238F-9058-4680-BBD2-C720FC63DD77}"/>
    <dgm:cxn modelId="{7F060BB5-B0CA-4147-87B3-196C48471A86}" type="presParOf" srcId="{D6F8D079-1F7F-4F43-92DD-CDBCF9974D2E}" destId="{D6143242-2DA3-4E40-966A-4F3ADB56B52C}" srcOrd="0" destOrd="0" presId="urn:microsoft.com/office/officeart/2008/layout/HorizontalMultiLevelHierarchy"/>
    <dgm:cxn modelId="{AEB1BAE1-4FBB-4986-9131-3829CA38EA39}" type="presParOf" srcId="{D6143242-2DA3-4E40-966A-4F3ADB56B52C}" destId="{B5D9837E-097A-4185-A33B-934ADF9048BC}" srcOrd="0" destOrd="0" presId="urn:microsoft.com/office/officeart/2008/layout/HorizontalMultiLevelHierarchy"/>
    <dgm:cxn modelId="{43DA8628-BA03-4A53-A905-FB5710FDEE10}" type="presParOf" srcId="{D6143242-2DA3-4E40-966A-4F3ADB56B52C}" destId="{AFEBA62F-DE28-4963-8FF6-AED0187D8333}" srcOrd="1" destOrd="0" presId="urn:microsoft.com/office/officeart/2008/layout/HorizontalMultiLevelHierarchy"/>
    <dgm:cxn modelId="{C5E5EFB9-4F89-4E22-8843-4ACEC7438741}" type="presParOf" srcId="{AFEBA62F-DE28-4963-8FF6-AED0187D8333}" destId="{5BB0D298-E8FD-4887-81CF-39AC8F97C733}" srcOrd="0" destOrd="0" presId="urn:microsoft.com/office/officeart/2008/layout/HorizontalMultiLevelHierarchy"/>
    <dgm:cxn modelId="{ECF383CC-2B3F-4ABE-9CA4-A9CAA1A0B05E}" type="presParOf" srcId="{5BB0D298-E8FD-4887-81CF-39AC8F97C733}" destId="{E6E15CF4-FDE9-43B6-B11B-8AB6521CC122}" srcOrd="0" destOrd="0" presId="urn:microsoft.com/office/officeart/2008/layout/HorizontalMultiLevelHierarchy"/>
    <dgm:cxn modelId="{DB19C658-0E9E-44A9-B87F-2442A0A8A912}" type="presParOf" srcId="{AFEBA62F-DE28-4963-8FF6-AED0187D8333}" destId="{B4E5F24A-80E8-49A6-83FD-DB0AC01915BD}" srcOrd="1" destOrd="0" presId="urn:microsoft.com/office/officeart/2008/layout/HorizontalMultiLevelHierarchy"/>
    <dgm:cxn modelId="{340155F7-527A-4968-A54C-8239A9650BA8}" type="presParOf" srcId="{B4E5F24A-80E8-49A6-83FD-DB0AC01915BD}" destId="{5B267261-F9B6-4151-AA15-6B18B514354C}" srcOrd="0" destOrd="0" presId="urn:microsoft.com/office/officeart/2008/layout/HorizontalMultiLevelHierarchy"/>
    <dgm:cxn modelId="{F359129B-4B3C-4213-B24A-D05F2B05AD45}" type="presParOf" srcId="{B4E5F24A-80E8-49A6-83FD-DB0AC01915BD}" destId="{5253AB4D-E6F5-4490-B8AD-340DEA0AAFD3}" srcOrd="1" destOrd="0" presId="urn:microsoft.com/office/officeart/2008/layout/HorizontalMultiLevelHierarchy"/>
    <dgm:cxn modelId="{8472C37F-BECB-4A7E-B7CE-7CB6E44EDBD0}" type="presParOf" srcId="{5253AB4D-E6F5-4490-B8AD-340DEA0AAFD3}" destId="{C5B8C2FE-D823-4EF6-B1BF-D2BA0E1644A8}" srcOrd="0" destOrd="0" presId="urn:microsoft.com/office/officeart/2008/layout/HorizontalMultiLevelHierarchy"/>
    <dgm:cxn modelId="{D16473AF-A08F-4D33-B43F-E7C2B480D11D}" type="presParOf" srcId="{C5B8C2FE-D823-4EF6-B1BF-D2BA0E1644A8}" destId="{1513DA2F-BDE0-42A9-8136-D96016D5806D}" srcOrd="0" destOrd="0" presId="urn:microsoft.com/office/officeart/2008/layout/HorizontalMultiLevelHierarchy"/>
    <dgm:cxn modelId="{39FC5D3C-EA15-49E4-A9CC-73C456125B63}" type="presParOf" srcId="{5253AB4D-E6F5-4490-B8AD-340DEA0AAFD3}" destId="{2ACCE6D5-5EB5-40A5-9CCA-59A8F4150BBD}" srcOrd="1" destOrd="0" presId="urn:microsoft.com/office/officeart/2008/layout/HorizontalMultiLevelHierarchy"/>
    <dgm:cxn modelId="{553B7870-4386-4BAB-A703-A6935A736F08}" type="presParOf" srcId="{2ACCE6D5-5EB5-40A5-9CCA-59A8F4150BBD}" destId="{88E9D948-CAD0-4853-9FC5-10EF75994DE6}" srcOrd="0" destOrd="0" presId="urn:microsoft.com/office/officeart/2008/layout/HorizontalMultiLevelHierarchy"/>
    <dgm:cxn modelId="{53A6A026-9B27-4C91-A517-ED33108AA662}" type="presParOf" srcId="{2ACCE6D5-5EB5-40A5-9CCA-59A8F4150BBD}" destId="{38DECD86-1714-40D4-B7BE-A0FCDAA3F876}" srcOrd="1" destOrd="0" presId="urn:microsoft.com/office/officeart/2008/layout/HorizontalMultiLevelHierarchy"/>
    <dgm:cxn modelId="{4747E4F4-EF95-42DE-A3F3-52FB529E2F66}" type="presParOf" srcId="{5253AB4D-E6F5-4490-B8AD-340DEA0AAFD3}" destId="{5CCB6874-872E-4EBD-A4AA-4BA62ECECD8E}" srcOrd="2" destOrd="0" presId="urn:microsoft.com/office/officeart/2008/layout/HorizontalMultiLevelHierarchy"/>
    <dgm:cxn modelId="{219FC130-06CF-4A4A-95CA-919FE9BD42FB}" type="presParOf" srcId="{5CCB6874-872E-4EBD-A4AA-4BA62ECECD8E}" destId="{9A9EDE8D-A3AD-4677-ABF2-093F9F01E2DB}" srcOrd="0" destOrd="0" presId="urn:microsoft.com/office/officeart/2008/layout/HorizontalMultiLevelHierarchy"/>
    <dgm:cxn modelId="{059E3EAF-222D-49CD-9437-09C1A97F5AB5}" type="presParOf" srcId="{5253AB4D-E6F5-4490-B8AD-340DEA0AAFD3}" destId="{9950E1C8-6CE8-417C-BB94-9F5A07691924}" srcOrd="3" destOrd="0" presId="urn:microsoft.com/office/officeart/2008/layout/HorizontalMultiLevelHierarchy"/>
    <dgm:cxn modelId="{B0A6E1EC-8E3A-4BDF-A2C5-1934397A77CC}" type="presParOf" srcId="{9950E1C8-6CE8-417C-BB94-9F5A07691924}" destId="{78AC51A9-9D95-4421-8B0A-A2C7B5CBD657}" srcOrd="0" destOrd="0" presId="urn:microsoft.com/office/officeart/2008/layout/HorizontalMultiLevelHierarchy"/>
    <dgm:cxn modelId="{262F4C28-E37A-4E8B-A233-616EE751C4C0}" type="presParOf" srcId="{9950E1C8-6CE8-417C-BB94-9F5A07691924}" destId="{F66CF494-68A0-4DBB-AE9C-FF976849471F}" srcOrd="1" destOrd="0" presId="urn:microsoft.com/office/officeart/2008/layout/HorizontalMultiLevelHierarchy"/>
    <dgm:cxn modelId="{87D33D8D-3910-4E09-83B1-8118B66D1947}" type="presParOf" srcId="{5253AB4D-E6F5-4490-B8AD-340DEA0AAFD3}" destId="{2FD5F43B-CF7E-4A18-811F-AF71174BD0F1}" srcOrd="4" destOrd="0" presId="urn:microsoft.com/office/officeart/2008/layout/HorizontalMultiLevelHierarchy"/>
    <dgm:cxn modelId="{206ABC46-79F9-4E93-B098-41219B671725}" type="presParOf" srcId="{2FD5F43B-CF7E-4A18-811F-AF71174BD0F1}" destId="{8E2EAE48-1C12-4B64-9977-FA54961FECF4}" srcOrd="0" destOrd="0" presId="urn:microsoft.com/office/officeart/2008/layout/HorizontalMultiLevelHierarchy"/>
    <dgm:cxn modelId="{022F11D5-159B-4BFD-A538-AF22116AFB34}" type="presParOf" srcId="{5253AB4D-E6F5-4490-B8AD-340DEA0AAFD3}" destId="{BCCA6F0F-B359-4C92-B1D9-89E364385B8C}" srcOrd="5" destOrd="0" presId="urn:microsoft.com/office/officeart/2008/layout/HorizontalMultiLevelHierarchy"/>
    <dgm:cxn modelId="{4CAE1CF8-77AF-4CA2-BEB5-FAFD888D482E}" type="presParOf" srcId="{BCCA6F0F-B359-4C92-B1D9-89E364385B8C}" destId="{D2431856-662F-486E-89C8-94D92A64019B}" srcOrd="0" destOrd="0" presId="urn:microsoft.com/office/officeart/2008/layout/HorizontalMultiLevelHierarchy"/>
    <dgm:cxn modelId="{3A97884F-B95F-43B4-A04D-8CB185D85BCD}" type="presParOf" srcId="{BCCA6F0F-B359-4C92-B1D9-89E364385B8C}" destId="{A0A37B9C-4228-4C1C-AAEF-71ABFB9A574F}" srcOrd="1" destOrd="0" presId="urn:microsoft.com/office/officeart/2008/layout/HorizontalMultiLevelHierarchy"/>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795B0B9-10C7-4AF9-8F3A-3217FB6924CD}" type="doc">
      <dgm:prSet loTypeId="urn:microsoft.com/office/officeart/2005/8/layout/cycle6" loCatId="relationship" qsTypeId="urn:microsoft.com/office/officeart/2005/8/quickstyle/simple1" qsCatId="simple" csTypeId="urn:microsoft.com/office/officeart/2005/8/colors/colorful4" csCatId="colorful" phldr="1"/>
      <dgm:spPr/>
      <dgm:t>
        <a:bodyPr/>
        <a:lstStyle/>
        <a:p>
          <a:endParaRPr lang="en-US"/>
        </a:p>
      </dgm:t>
    </dgm:pt>
    <dgm:pt modelId="{B6C3471B-C07C-49B5-958F-03A6F0DDBEF4}">
      <dgm:prSet/>
      <dgm:spPr/>
      <dgm:t>
        <a:bodyPr/>
        <a:lstStyle/>
        <a:p>
          <a:r>
            <a:rPr lang="en-US" dirty="0"/>
            <a:t>Python</a:t>
          </a:r>
        </a:p>
      </dgm:t>
    </dgm:pt>
    <dgm:pt modelId="{FA424562-EBA3-4FCE-9176-4BC2883B316D}" type="parTrans" cxnId="{A70524AA-D7EB-41FA-B6B5-063C74EF357A}">
      <dgm:prSet/>
      <dgm:spPr/>
      <dgm:t>
        <a:bodyPr/>
        <a:lstStyle/>
        <a:p>
          <a:endParaRPr lang="en-US"/>
        </a:p>
      </dgm:t>
    </dgm:pt>
    <dgm:pt modelId="{04503BDF-0DF1-46D5-9683-308824B2455D}" type="sibTrans" cxnId="{A70524AA-D7EB-41FA-B6B5-063C74EF357A}">
      <dgm:prSet/>
      <dgm:spPr/>
      <dgm:t>
        <a:bodyPr/>
        <a:lstStyle/>
        <a:p>
          <a:endParaRPr lang="en-US"/>
        </a:p>
      </dgm:t>
    </dgm:pt>
    <dgm:pt modelId="{88F4A2B6-C472-47FF-8C35-F94D8F5C1239}">
      <dgm:prSet/>
      <dgm:spPr/>
      <dgm:t>
        <a:bodyPr/>
        <a:lstStyle/>
        <a:p>
          <a:r>
            <a:rPr lang="en-US" dirty="0" err="1"/>
            <a:t>Jupyter-notebookPython</a:t>
          </a:r>
          <a:endParaRPr lang="en-US" dirty="0"/>
        </a:p>
      </dgm:t>
    </dgm:pt>
    <dgm:pt modelId="{ECD84B91-CD69-48D6-9230-47CF85A95D20}" type="parTrans" cxnId="{16C1F6BE-3722-410D-AEF7-8E5350C2A185}">
      <dgm:prSet/>
      <dgm:spPr/>
      <dgm:t>
        <a:bodyPr/>
        <a:lstStyle/>
        <a:p>
          <a:endParaRPr lang="en-US"/>
        </a:p>
      </dgm:t>
    </dgm:pt>
    <dgm:pt modelId="{17E9F175-15CE-499F-B9C8-A1C27267F77B}" type="sibTrans" cxnId="{16C1F6BE-3722-410D-AEF7-8E5350C2A185}">
      <dgm:prSet/>
      <dgm:spPr/>
      <dgm:t>
        <a:bodyPr/>
        <a:lstStyle/>
        <a:p>
          <a:endParaRPr lang="en-US"/>
        </a:p>
      </dgm:t>
    </dgm:pt>
    <dgm:pt modelId="{F990A05C-1BB5-4B1E-90B6-EA1F12B4C38E}">
      <dgm:prSet/>
      <dgm:spPr/>
      <dgm:t>
        <a:bodyPr/>
        <a:lstStyle/>
        <a:p>
          <a:r>
            <a:rPr lang="en-US" dirty="0"/>
            <a:t>Python Shell</a:t>
          </a:r>
        </a:p>
      </dgm:t>
    </dgm:pt>
    <dgm:pt modelId="{1D2A13EC-8B37-451E-AC6D-A32F0DA77478}" type="parTrans" cxnId="{A5103EB6-1BC1-4BA5-BEED-BA59DE83EB04}">
      <dgm:prSet/>
      <dgm:spPr/>
      <dgm:t>
        <a:bodyPr/>
        <a:lstStyle/>
        <a:p>
          <a:endParaRPr lang="en-US"/>
        </a:p>
      </dgm:t>
    </dgm:pt>
    <dgm:pt modelId="{0CC5E124-75B5-43E6-AC43-BC3674C3F41A}" type="sibTrans" cxnId="{A5103EB6-1BC1-4BA5-BEED-BA59DE83EB04}">
      <dgm:prSet/>
      <dgm:spPr/>
      <dgm:t>
        <a:bodyPr/>
        <a:lstStyle/>
        <a:p>
          <a:endParaRPr lang="en-US"/>
        </a:p>
      </dgm:t>
    </dgm:pt>
    <dgm:pt modelId="{24217B65-DD3A-4679-A9F2-8CAF402F9D20}">
      <dgm:prSet/>
      <dgm:spPr/>
      <dgm:t>
        <a:bodyPr/>
        <a:lstStyle/>
        <a:p>
          <a:r>
            <a:rPr lang="en-US" dirty="0" err="1"/>
            <a:t>Jupyter</a:t>
          </a:r>
          <a:r>
            <a:rPr lang="en-US" dirty="0"/>
            <a:t>-notebook</a:t>
          </a:r>
        </a:p>
      </dgm:t>
    </dgm:pt>
    <dgm:pt modelId="{B18D002D-CBD0-4C41-8AA5-CF72F4374F47}" type="parTrans" cxnId="{C8EE4959-11CB-4A4E-B197-5BE46635A1FF}">
      <dgm:prSet/>
      <dgm:spPr/>
      <dgm:t>
        <a:bodyPr/>
        <a:lstStyle/>
        <a:p>
          <a:endParaRPr lang="en-US"/>
        </a:p>
      </dgm:t>
    </dgm:pt>
    <dgm:pt modelId="{2990E938-B46F-477B-A760-10E23FDB7D7D}" type="sibTrans" cxnId="{C8EE4959-11CB-4A4E-B197-5BE46635A1FF}">
      <dgm:prSet/>
      <dgm:spPr/>
      <dgm:t>
        <a:bodyPr/>
        <a:lstStyle/>
        <a:p>
          <a:endParaRPr lang="en-US"/>
        </a:p>
      </dgm:t>
    </dgm:pt>
    <dgm:pt modelId="{EA516999-F586-413D-939F-0265B0AAFF0D}">
      <dgm:prSet/>
      <dgm:spPr/>
      <dgm:t>
        <a:bodyPr/>
        <a:lstStyle/>
        <a:p>
          <a:r>
            <a:rPr lang="en-US" dirty="0"/>
            <a:t>C++</a:t>
          </a:r>
        </a:p>
      </dgm:t>
    </dgm:pt>
    <dgm:pt modelId="{6E3B05B6-E6F8-464B-992A-5CB961DBEA7E}" type="parTrans" cxnId="{534A9AFF-F88D-4020-A062-A02A4BE031C5}">
      <dgm:prSet/>
      <dgm:spPr/>
      <dgm:t>
        <a:bodyPr/>
        <a:lstStyle/>
        <a:p>
          <a:endParaRPr lang="en-US"/>
        </a:p>
      </dgm:t>
    </dgm:pt>
    <dgm:pt modelId="{0CEF62FB-F2D8-423D-9466-E3DD1DC9F528}" type="sibTrans" cxnId="{534A9AFF-F88D-4020-A062-A02A4BE031C5}">
      <dgm:prSet/>
      <dgm:spPr/>
      <dgm:t>
        <a:bodyPr/>
        <a:lstStyle/>
        <a:p>
          <a:endParaRPr lang="en-US"/>
        </a:p>
      </dgm:t>
    </dgm:pt>
    <dgm:pt modelId="{5D1CD15F-3C74-4F0B-87A5-9E6AC6DAE518}" type="pres">
      <dgm:prSet presAssocID="{D795B0B9-10C7-4AF9-8F3A-3217FB6924CD}" presName="cycle" presStyleCnt="0">
        <dgm:presLayoutVars>
          <dgm:dir/>
          <dgm:resizeHandles val="exact"/>
        </dgm:presLayoutVars>
      </dgm:prSet>
      <dgm:spPr/>
    </dgm:pt>
    <dgm:pt modelId="{A5CD6914-59EC-4082-8DE3-9E98C82CC2A9}" type="pres">
      <dgm:prSet presAssocID="{B6C3471B-C07C-49B5-958F-03A6F0DDBEF4}" presName="node" presStyleLbl="node1" presStyleIdx="0" presStyleCnt="5">
        <dgm:presLayoutVars>
          <dgm:bulletEnabled val="1"/>
        </dgm:presLayoutVars>
      </dgm:prSet>
      <dgm:spPr/>
    </dgm:pt>
    <dgm:pt modelId="{9F539A95-EAE2-4D8C-AF0A-2E99CDE818A7}" type="pres">
      <dgm:prSet presAssocID="{B6C3471B-C07C-49B5-958F-03A6F0DDBEF4}" presName="spNode" presStyleCnt="0"/>
      <dgm:spPr/>
    </dgm:pt>
    <dgm:pt modelId="{F5B25735-A35C-464A-9B76-129DF5D9BC2F}" type="pres">
      <dgm:prSet presAssocID="{04503BDF-0DF1-46D5-9683-308824B2455D}" presName="sibTrans" presStyleLbl="sibTrans1D1" presStyleIdx="0" presStyleCnt="5"/>
      <dgm:spPr/>
    </dgm:pt>
    <dgm:pt modelId="{02405C6C-5A89-4AFB-83B9-3A04DCB0CFC9}" type="pres">
      <dgm:prSet presAssocID="{88F4A2B6-C472-47FF-8C35-F94D8F5C1239}" presName="node" presStyleLbl="node1" presStyleIdx="1" presStyleCnt="5">
        <dgm:presLayoutVars>
          <dgm:bulletEnabled val="1"/>
        </dgm:presLayoutVars>
      </dgm:prSet>
      <dgm:spPr/>
    </dgm:pt>
    <dgm:pt modelId="{7686A5F6-B2DE-44F3-8487-D2A0F542EBA6}" type="pres">
      <dgm:prSet presAssocID="{88F4A2B6-C472-47FF-8C35-F94D8F5C1239}" presName="spNode" presStyleCnt="0"/>
      <dgm:spPr/>
    </dgm:pt>
    <dgm:pt modelId="{0596B62E-A873-48A8-A37C-2BCB55B66284}" type="pres">
      <dgm:prSet presAssocID="{17E9F175-15CE-499F-B9C8-A1C27267F77B}" presName="sibTrans" presStyleLbl="sibTrans1D1" presStyleIdx="1" presStyleCnt="5"/>
      <dgm:spPr/>
    </dgm:pt>
    <dgm:pt modelId="{A6C26239-F38F-43F6-9377-679ACED9F1E1}" type="pres">
      <dgm:prSet presAssocID="{F990A05C-1BB5-4B1E-90B6-EA1F12B4C38E}" presName="node" presStyleLbl="node1" presStyleIdx="2" presStyleCnt="5">
        <dgm:presLayoutVars>
          <dgm:bulletEnabled val="1"/>
        </dgm:presLayoutVars>
      </dgm:prSet>
      <dgm:spPr/>
    </dgm:pt>
    <dgm:pt modelId="{5DE7C549-DBF1-4105-A6B6-972B1285021F}" type="pres">
      <dgm:prSet presAssocID="{F990A05C-1BB5-4B1E-90B6-EA1F12B4C38E}" presName="spNode" presStyleCnt="0"/>
      <dgm:spPr/>
    </dgm:pt>
    <dgm:pt modelId="{08011F23-2357-4D8C-8CFA-09936EEAD340}" type="pres">
      <dgm:prSet presAssocID="{0CC5E124-75B5-43E6-AC43-BC3674C3F41A}" presName="sibTrans" presStyleLbl="sibTrans1D1" presStyleIdx="2" presStyleCnt="5"/>
      <dgm:spPr/>
    </dgm:pt>
    <dgm:pt modelId="{A4CEFECE-10ED-4570-B74E-C95C84224053}" type="pres">
      <dgm:prSet presAssocID="{24217B65-DD3A-4679-A9F2-8CAF402F9D20}" presName="node" presStyleLbl="node1" presStyleIdx="3" presStyleCnt="5">
        <dgm:presLayoutVars>
          <dgm:bulletEnabled val="1"/>
        </dgm:presLayoutVars>
      </dgm:prSet>
      <dgm:spPr/>
    </dgm:pt>
    <dgm:pt modelId="{2643AB27-58A6-4EA7-AF7D-86704147C939}" type="pres">
      <dgm:prSet presAssocID="{24217B65-DD3A-4679-A9F2-8CAF402F9D20}" presName="spNode" presStyleCnt="0"/>
      <dgm:spPr/>
    </dgm:pt>
    <dgm:pt modelId="{8E57CEC6-3236-4670-99E0-834A5EA28D15}" type="pres">
      <dgm:prSet presAssocID="{2990E938-B46F-477B-A760-10E23FDB7D7D}" presName="sibTrans" presStyleLbl="sibTrans1D1" presStyleIdx="3" presStyleCnt="5"/>
      <dgm:spPr/>
    </dgm:pt>
    <dgm:pt modelId="{669BF166-08CC-420F-84F1-44787BD4FBDF}" type="pres">
      <dgm:prSet presAssocID="{EA516999-F586-413D-939F-0265B0AAFF0D}" presName="node" presStyleLbl="node1" presStyleIdx="4" presStyleCnt="5">
        <dgm:presLayoutVars>
          <dgm:bulletEnabled val="1"/>
        </dgm:presLayoutVars>
      </dgm:prSet>
      <dgm:spPr/>
    </dgm:pt>
    <dgm:pt modelId="{469C8F7C-7973-46E0-A40F-9B65AF35A32C}" type="pres">
      <dgm:prSet presAssocID="{EA516999-F586-413D-939F-0265B0AAFF0D}" presName="spNode" presStyleCnt="0"/>
      <dgm:spPr/>
    </dgm:pt>
    <dgm:pt modelId="{89CBC937-1242-436B-A2FA-3F5A47F2A8A7}" type="pres">
      <dgm:prSet presAssocID="{0CEF62FB-F2D8-423D-9466-E3DD1DC9F528}" presName="sibTrans" presStyleLbl="sibTrans1D1" presStyleIdx="4" presStyleCnt="5"/>
      <dgm:spPr/>
    </dgm:pt>
  </dgm:ptLst>
  <dgm:cxnLst>
    <dgm:cxn modelId="{13C7EF13-2A3E-4E27-8C45-7303B4A5B932}" type="presOf" srcId="{F990A05C-1BB5-4B1E-90B6-EA1F12B4C38E}" destId="{A6C26239-F38F-43F6-9377-679ACED9F1E1}" srcOrd="0" destOrd="0" presId="urn:microsoft.com/office/officeart/2005/8/layout/cycle6"/>
    <dgm:cxn modelId="{C95C4C28-F3CE-4049-97BD-9641B246984D}" type="presOf" srcId="{17E9F175-15CE-499F-B9C8-A1C27267F77B}" destId="{0596B62E-A873-48A8-A37C-2BCB55B66284}" srcOrd="0" destOrd="0" presId="urn:microsoft.com/office/officeart/2005/8/layout/cycle6"/>
    <dgm:cxn modelId="{09EA7229-ED4E-409F-89F2-638B01517689}" type="presOf" srcId="{04503BDF-0DF1-46D5-9683-308824B2455D}" destId="{F5B25735-A35C-464A-9B76-129DF5D9BC2F}" srcOrd="0" destOrd="0" presId="urn:microsoft.com/office/officeart/2005/8/layout/cycle6"/>
    <dgm:cxn modelId="{A862E22D-A7F7-4459-BF1B-25C8AFDC1E82}" type="presOf" srcId="{B6C3471B-C07C-49B5-958F-03A6F0DDBEF4}" destId="{A5CD6914-59EC-4082-8DE3-9E98C82CC2A9}" srcOrd="0" destOrd="0" presId="urn:microsoft.com/office/officeart/2005/8/layout/cycle6"/>
    <dgm:cxn modelId="{C8EE4959-11CB-4A4E-B197-5BE46635A1FF}" srcId="{D795B0B9-10C7-4AF9-8F3A-3217FB6924CD}" destId="{24217B65-DD3A-4679-A9F2-8CAF402F9D20}" srcOrd="3" destOrd="0" parTransId="{B18D002D-CBD0-4C41-8AA5-CF72F4374F47}" sibTransId="{2990E938-B46F-477B-A760-10E23FDB7D7D}"/>
    <dgm:cxn modelId="{6017C78F-CE78-4554-A198-6B2A8B5FC5EF}" type="presOf" srcId="{24217B65-DD3A-4679-A9F2-8CAF402F9D20}" destId="{A4CEFECE-10ED-4570-B74E-C95C84224053}" srcOrd="0" destOrd="0" presId="urn:microsoft.com/office/officeart/2005/8/layout/cycle6"/>
    <dgm:cxn modelId="{2C63A59C-DAD7-4B19-9C94-2A7CC4EAD3C6}" type="presOf" srcId="{2990E938-B46F-477B-A760-10E23FDB7D7D}" destId="{8E57CEC6-3236-4670-99E0-834A5EA28D15}" srcOrd="0" destOrd="0" presId="urn:microsoft.com/office/officeart/2005/8/layout/cycle6"/>
    <dgm:cxn modelId="{08D1EA9D-32A3-469D-9D2A-C2A669A5628B}" type="presOf" srcId="{0CEF62FB-F2D8-423D-9466-E3DD1DC9F528}" destId="{89CBC937-1242-436B-A2FA-3F5A47F2A8A7}" srcOrd="0" destOrd="0" presId="urn:microsoft.com/office/officeart/2005/8/layout/cycle6"/>
    <dgm:cxn modelId="{0DC706A2-1245-4D9E-9A9B-7AF708237001}" type="presOf" srcId="{EA516999-F586-413D-939F-0265B0AAFF0D}" destId="{669BF166-08CC-420F-84F1-44787BD4FBDF}" srcOrd="0" destOrd="0" presId="urn:microsoft.com/office/officeart/2005/8/layout/cycle6"/>
    <dgm:cxn modelId="{A70524AA-D7EB-41FA-B6B5-063C74EF357A}" srcId="{D795B0B9-10C7-4AF9-8F3A-3217FB6924CD}" destId="{B6C3471B-C07C-49B5-958F-03A6F0DDBEF4}" srcOrd="0" destOrd="0" parTransId="{FA424562-EBA3-4FCE-9176-4BC2883B316D}" sibTransId="{04503BDF-0DF1-46D5-9683-308824B2455D}"/>
    <dgm:cxn modelId="{A5103EB6-1BC1-4BA5-BEED-BA59DE83EB04}" srcId="{D795B0B9-10C7-4AF9-8F3A-3217FB6924CD}" destId="{F990A05C-1BB5-4B1E-90B6-EA1F12B4C38E}" srcOrd="2" destOrd="0" parTransId="{1D2A13EC-8B37-451E-AC6D-A32F0DA77478}" sibTransId="{0CC5E124-75B5-43E6-AC43-BC3674C3F41A}"/>
    <dgm:cxn modelId="{16C1F6BE-3722-410D-AEF7-8E5350C2A185}" srcId="{D795B0B9-10C7-4AF9-8F3A-3217FB6924CD}" destId="{88F4A2B6-C472-47FF-8C35-F94D8F5C1239}" srcOrd="1" destOrd="0" parTransId="{ECD84B91-CD69-48D6-9230-47CF85A95D20}" sibTransId="{17E9F175-15CE-499F-B9C8-A1C27267F77B}"/>
    <dgm:cxn modelId="{80FC44D2-CDD3-492C-A10A-B9FCBD82ADA0}" type="presOf" srcId="{0CC5E124-75B5-43E6-AC43-BC3674C3F41A}" destId="{08011F23-2357-4D8C-8CFA-09936EEAD340}" srcOrd="0" destOrd="0" presId="urn:microsoft.com/office/officeart/2005/8/layout/cycle6"/>
    <dgm:cxn modelId="{3E84D7F4-F11B-4650-B80A-9BE56205BF5B}" type="presOf" srcId="{D795B0B9-10C7-4AF9-8F3A-3217FB6924CD}" destId="{5D1CD15F-3C74-4F0B-87A5-9E6AC6DAE518}" srcOrd="0" destOrd="0" presId="urn:microsoft.com/office/officeart/2005/8/layout/cycle6"/>
    <dgm:cxn modelId="{9D3318FC-43C6-4B42-A2B3-85C63A2B7EF6}" type="presOf" srcId="{88F4A2B6-C472-47FF-8C35-F94D8F5C1239}" destId="{02405C6C-5A89-4AFB-83B9-3A04DCB0CFC9}" srcOrd="0" destOrd="0" presId="urn:microsoft.com/office/officeart/2005/8/layout/cycle6"/>
    <dgm:cxn modelId="{534A9AFF-F88D-4020-A062-A02A4BE031C5}" srcId="{D795B0B9-10C7-4AF9-8F3A-3217FB6924CD}" destId="{EA516999-F586-413D-939F-0265B0AAFF0D}" srcOrd="4" destOrd="0" parTransId="{6E3B05B6-E6F8-464B-992A-5CB961DBEA7E}" sibTransId="{0CEF62FB-F2D8-423D-9466-E3DD1DC9F528}"/>
    <dgm:cxn modelId="{6E9CF9EA-1D6D-4991-89EC-BDA17D1A1EC6}" type="presParOf" srcId="{5D1CD15F-3C74-4F0B-87A5-9E6AC6DAE518}" destId="{A5CD6914-59EC-4082-8DE3-9E98C82CC2A9}" srcOrd="0" destOrd="0" presId="urn:microsoft.com/office/officeart/2005/8/layout/cycle6"/>
    <dgm:cxn modelId="{010813EE-AD51-4296-81A8-A35EDB0724E7}" type="presParOf" srcId="{5D1CD15F-3C74-4F0B-87A5-9E6AC6DAE518}" destId="{9F539A95-EAE2-4D8C-AF0A-2E99CDE818A7}" srcOrd="1" destOrd="0" presId="urn:microsoft.com/office/officeart/2005/8/layout/cycle6"/>
    <dgm:cxn modelId="{C1D6C25E-734B-4769-BAE8-CEF133364C34}" type="presParOf" srcId="{5D1CD15F-3C74-4F0B-87A5-9E6AC6DAE518}" destId="{F5B25735-A35C-464A-9B76-129DF5D9BC2F}" srcOrd="2" destOrd="0" presId="urn:microsoft.com/office/officeart/2005/8/layout/cycle6"/>
    <dgm:cxn modelId="{BAAF1529-B261-4ACB-BEFB-519E4FEB8316}" type="presParOf" srcId="{5D1CD15F-3C74-4F0B-87A5-9E6AC6DAE518}" destId="{02405C6C-5A89-4AFB-83B9-3A04DCB0CFC9}" srcOrd="3" destOrd="0" presId="urn:microsoft.com/office/officeart/2005/8/layout/cycle6"/>
    <dgm:cxn modelId="{A939EEBC-08C8-48D6-8075-063993F2C280}" type="presParOf" srcId="{5D1CD15F-3C74-4F0B-87A5-9E6AC6DAE518}" destId="{7686A5F6-B2DE-44F3-8487-D2A0F542EBA6}" srcOrd="4" destOrd="0" presId="urn:microsoft.com/office/officeart/2005/8/layout/cycle6"/>
    <dgm:cxn modelId="{AF5BD2F7-57F3-40AF-B5D2-2EADF305AE4E}" type="presParOf" srcId="{5D1CD15F-3C74-4F0B-87A5-9E6AC6DAE518}" destId="{0596B62E-A873-48A8-A37C-2BCB55B66284}" srcOrd="5" destOrd="0" presId="urn:microsoft.com/office/officeart/2005/8/layout/cycle6"/>
    <dgm:cxn modelId="{E60B54EC-5D87-4634-A5CB-0146D6C6AC6D}" type="presParOf" srcId="{5D1CD15F-3C74-4F0B-87A5-9E6AC6DAE518}" destId="{A6C26239-F38F-43F6-9377-679ACED9F1E1}" srcOrd="6" destOrd="0" presId="urn:microsoft.com/office/officeart/2005/8/layout/cycle6"/>
    <dgm:cxn modelId="{5BA0B3EE-1982-444E-85E9-A93C6249A4DF}" type="presParOf" srcId="{5D1CD15F-3C74-4F0B-87A5-9E6AC6DAE518}" destId="{5DE7C549-DBF1-4105-A6B6-972B1285021F}" srcOrd="7" destOrd="0" presId="urn:microsoft.com/office/officeart/2005/8/layout/cycle6"/>
    <dgm:cxn modelId="{E023D1DF-BCB4-4CF6-BED8-87DD46381CE6}" type="presParOf" srcId="{5D1CD15F-3C74-4F0B-87A5-9E6AC6DAE518}" destId="{08011F23-2357-4D8C-8CFA-09936EEAD340}" srcOrd="8" destOrd="0" presId="urn:microsoft.com/office/officeart/2005/8/layout/cycle6"/>
    <dgm:cxn modelId="{20C3C9BF-1823-49DC-AE32-9851837AB892}" type="presParOf" srcId="{5D1CD15F-3C74-4F0B-87A5-9E6AC6DAE518}" destId="{A4CEFECE-10ED-4570-B74E-C95C84224053}" srcOrd="9" destOrd="0" presId="urn:microsoft.com/office/officeart/2005/8/layout/cycle6"/>
    <dgm:cxn modelId="{AA71DAE9-00E8-40E3-A82F-2731A645AA85}" type="presParOf" srcId="{5D1CD15F-3C74-4F0B-87A5-9E6AC6DAE518}" destId="{2643AB27-58A6-4EA7-AF7D-86704147C939}" srcOrd="10" destOrd="0" presId="urn:microsoft.com/office/officeart/2005/8/layout/cycle6"/>
    <dgm:cxn modelId="{59003D8D-7493-4E72-8C9A-FF547088C08D}" type="presParOf" srcId="{5D1CD15F-3C74-4F0B-87A5-9E6AC6DAE518}" destId="{8E57CEC6-3236-4670-99E0-834A5EA28D15}" srcOrd="11" destOrd="0" presId="urn:microsoft.com/office/officeart/2005/8/layout/cycle6"/>
    <dgm:cxn modelId="{3A4DAB38-B8A0-4AA4-A2C1-50D412920C6C}" type="presParOf" srcId="{5D1CD15F-3C74-4F0B-87A5-9E6AC6DAE518}" destId="{669BF166-08CC-420F-84F1-44787BD4FBDF}" srcOrd="12" destOrd="0" presId="urn:microsoft.com/office/officeart/2005/8/layout/cycle6"/>
    <dgm:cxn modelId="{F2845CB6-E9D4-41D4-8588-BE3417F7F8B8}" type="presParOf" srcId="{5D1CD15F-3C74-4F0B-87A5-9E6AC6DAE518}" destId="{469C8F7C-7973-46E0-A40F-9B65AF35A32C}" srcOrd="13" destOrd="0" presId="urn:microsoft.com/office/officeart/2005/8/layout/cycle6"/>
    <dgm:cxn modelId="{5D189958-FD0A-4CB7-9B04-F13CBAC03B85}" type="presParOf" srcId="{5D1CD15F-3C74-4F0B-87A5-9E6AC6DAE518}" destId="{89CBC937-1242-436B-A2FA-3F5A47F2A8A7}" srcOrd="14" destOrd="0" presId="urn:microsoft.com/office/officeart/2005/8/layout/cycle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74B178E-1E2B-4D8A-B2C8-570EA7E33B05}"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A297432C-013F-4F58-9D40-E61EF07041D4}">
      <dgm:prSet/>
      <dgm:spPr/>
      <dgm:t>
        <a:bodyPr/>
        <a:lstStyle/>
        <a:p>
          <a:pPr>
            <a:lnSpc>
              <a:spcPct val="100000"/>
            </a:lnSpc>
          </a:pPr>
          <a:r>
            <a:rPr lang="en-US"/>
            <a:t>Most of the repositories did the Subjective Analysis</a:t>
          </a:r>
        </a:p>
      </dgm:t>
    </dgm:pt>
    <dgm:pt modelId="{9ECEEFAD-72D6-48F6-98FD-B3035724A050}" type="parTrans" cxnId="{705B9F5E-77FB-4036-A08F-6CAD1ECEAC49}">
      <dgm:prSet/>
      <dgm:spPr/>
      <dgm:t>
        <a:bodyPr/>
        <a:lstStyle/>
        <a:p>
          <a:endParaRPr lang="en-US"/>
        </a:p>
      </dgm:t>
    </dgm:pt>
    <dgm:pt modelId="{AE50B49E-87E4-4A63-9750-4EDCBD5B0FF5}" type="sibTrans" cxnId="{705B9F5E-77FB-4036-A08F-6CAD1ECEAC49}">
      <dgm:prSet/>
      <dgm:spPr/>
      <dgm:t>
        <a:bodyPr/>
        <a:lstStyle/>
        <a:p>
          <a:endParaRPr lang="en-US"/>
        </a:p>
      </dgm:t>
    </dgm:pt>
    <dgm:pt modelId="{9993CBA1-4930-4E22-A962-AF10C5B24464}">
      <dgm:prSet/>
      <dgm:spPr/>
      <dgm:t>
        <a:bodyPr/>
        <a:lstStyle/>
        <a:p>
          <a:pPr>
            <a:lnSpc>
              <a:spcPct val="100000"/>
            </a:lnSpc>
          </a:pPr>
          <a:r>
            <a:rPr lang="en-US"/>
            <a:t>Only 2.2% did the Objective Analysis. </a:t>
          </a:r>
        </a:p>
      </dgm:t>
    </dgm:pt>
    <dgm:pt modelId="{573C48E4-FB9C-4494-BB6B-3B532847D3C6}" type="parTrans" cxnId="{3668384D-7773-4EEA-ADE0-E496EE5731F5}">
      <dgm:prSet/>
      <dgm:spPr/>
      <dgm:t>
        <a:bodyPr/>
        <a:lstStyle/>
        <a:p>
          <a:endParaRPr lang="en-US"/>
        </a:p>
      </dgm:t>
    </dgm:pt>
    <dgm:pt modelId="{9C37D55B-9777-4B86-ABC2-253DDE922AE4}" type="sibTrans" cxnId="{3668384D-7773-4EEA-ADE0-E496EE5731F5}">
      <dgm:prSet/>
      <dgm:spPr/>
      <dgm:t>
        <a:bodyPr/>
        <a:lstStyle/>
        <a:p>
          <a:endParaRPr lang="en-US"/>
        </a:p>
      </dgm:t>
    </dgm:pt>
    <dgm:pt modelId="{600F9C45-F6D6-4212-ADB2-59E2826FCAD7}" type="pres">
      <dgm:prSet presAssocID="{174B178E-1E2B-4D8A-B2C8-570EA7E33B05}" presName="root" presStyleCnt="0">
        <dgm:presLayoutVars>
          <dgm:dir/>
          <dgm:resizeHandles val="exact"/>
        </dgm:presLayoutVars>
      </dgm:prSet>
      <dgm:spPr/>
    </dgm:pt>
    <dgm:pt modelId="{62B80BB3-74C8-4833-9CEA-D320181258D5}" type="pres">
      <dgm:prSet presAssocID="{A297432C-013F-4F58-9D40-E61EF07041D4}" presName="compNode" presStyleCnt="0"/>
      <dgm:spPr/>
    </dgm:pt>
    <dgm:pt modelId="{D38B4330-8F72-45E5-A1A7-A0A2F971ACB9}" type="pres">
      <dgm:prSet presAssocID="{A297432C-013F-4F58-9D40-E61EF07041D4}" presName="bgRect" presStyleLbl="bgShp" presStyleIdx="0" presStyleCnt="2"/>
      <dgm:spPr/>
    </dgm:pt>
    <dgm:pt modelId="{C998A38F-911A-492B-A783-5C69B8377447}" type="pres">
      <dgm:prSet presAssocID="{A297432C-013F-4F58-9D40-E61EF07041D4}"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Checkmark"/>
        </a:ext>
      </dgm:extLst>
    </dgm:pt>
    <dgm:pt modelId="{4F61FF5E-BE6B-437D-92DA-E905E68267F6}" type="pres">
      <dgm:prSet presAssocID="{A297432C-013F-4F58-9D40-E61EF07041D4}" presName="spaceRect" presStyleCnt="0"/>
      <dgm:spPr/>
    </dgm:pt>
    <dgm:pt modelId="{A5748E25-9158-42DA-8AA3-AC3C01E32E05}" type="pres">
      <dgm:prSet presAssocID="{A297432C-013F-4F58-9D40-E61EF07041D4}" presName="parTx" presStyleLbl="revTx" presStyleIdx="0" presStyleCnt="2">
        <dgm:presLayoutVars>
          <dgm:chMax val="0"/>
          <dgm:chPref val="0"/>
        </dgm:presLayoutVars>
      </dgm:prSet>
      <dgm:spPr/>
    </dgm:pt>
    <dgm:pt modelId="{08587F2E-5B09-4759-840D-B9741CB360A4}" type="pres">
      <dgm:prSet presAssocID="{AE50B49E-87E4-4A63-9750-4EDCBD5B0FF5}" presName="sibTrans" presStyleCnt="0"/>
      <dgm:spPr/>
    </dgm:pt>
    <dgm:pt modelId="{62E0AB2D-58D6-4EBD-92FE-A36C2665194A}" type="pres">
      <dgm:prSet presAssocID="{9993CBA1-4930-4E22-A962-AF10C5B24464}" presName="compNode" presStyleCnt="0"/>
      <dgm:spPr/>
    </dgm:pt>
    <dgm:pt modelId="{33310BD7-4AE8-4220-8581-B1E8A3DB2830}" type="pres">
      <dgm:prSet presAssocID="{9993CBA1-4930-4E22-A962-AF10C5B24464}" presName="bgRect" presStyleLbl="bgShp" presStyleIdx="1" presStyleCnt="2"/>
      <dgm:spPr/>
    </dgm:pt>
    <dgm:pt modelId="{21C2DFA3-18AF-4852-9C39-880F7C95AF22}" type="pres">
      <dgm:prSet presAssocID="{9993CBA1-4930-4E22-A962-AF10C5B24464}"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Magnifying glass"/>
        </a:ext>
      </dgm:extLst>
    </dgm:pt>
    <dgm:pt modelId="{185153BD-CCAB-4C2A-B2A1-6AD5FDBA18A1}" type="pres">
      <dgm:prSet presAssocID="{9993CBA1-4930-4E22-A962-AF10C5B24464}" presName="spaceRect" presStyleCnt="0"/>
      <dgm:spPr/>
    </dgm:pt>
    <dgm:pt modelId="{E36E1CE5-6E83-43D9-B69C-66327D0F61F5}" type="pres">
      <dgm:prSet presAssocID="{9993CBA1-4930-4E22-A962-AF10C5B24464}" presName="parTx" presStyleLbl="revTx" presStyleIdx="1" presStyleCnt="2">
        <dgm:presLayoutVars>
          <dgm:chMax val="0"/>
          <dgm:chPref val="0"/>
        </dgm:presLayoutVars>
      </dgm:prSet>
      <dgm:spPr/>
    </dgm:pt>
  </dgm:ptLst>
  <dgm:cxnLst>
    <dgm:cxn modelId="{705B9F5E-77FB-4036-A08F-6CAD1ECEAC49}" srcId="{174B178E-1E2B-4D8A-B2C8-570EA7E33B05}" destId="{A297432C-013F-4F58-9D40-E61EF07041D4}" srcOrd="0" destOrd="0" parTransId="{9ECEEFAD-72D6-48F6-98FD-B3035724A050}" sibTransId="{AE50B49E-87E4-4A63-9750-4EDCBD5B0FF5}"/>
    <dgm:cxn modelId="{3668384D-7773-4EEA-ADE0-E496EE5731F5}" srcId="{174B178E-1E2B-4D8A-B2C8-570EA7E33B05}" destId="{9993CBA1-4930-4E22-A962-AF10C5B24464}" srcOrd="1" destOrd="0" parTransId="{573C48E4-FB9C-4494-BB6B-3B532847D3C6}" sibTransId="{9C37D55B-9777-4B86-ABC2-253DDE922AE4}"/>
    <dgm:cxn modelId="{01CF5F89-EB51-4097-A953-03F9DEEDC47C}" type="presOf" srcId="{A297432C-013F-4F58-9D40-E61EF07041D4}" destId="{A5748E25-9158-42DA-8AA3-AC3C01E32E05}" srcOrd="0" destOrd="0" presId="urn:microsoft.com/office/officeart/2018/2/layout/IconVerticalSolidList"/>
    <dgm:cxn modelId="{6C668598-AFA3-4BBF-8641-371D7FEF99B9}" type="presOf" srcId="{9993CBA1-4930-4E22-A962-AF10C5B24464}" destId="{E36E1CE5-6E83-43D9-B69C-66327D0F61F5}" srcOrd="0" destOrd="0" presId="urn:microsoft.com/office/officeart/2018/2/layout/IconVerticalSolidList"/>
    <dgm:cxn modelId="{759D169E-6201-4D8D-AEB8-542BD28BCC08}" type="presOf" srcId="{174B178E-1E2B-4D8A-B2C8-570EA7E33B05}" destId="{600F9C45-F6D6-4212-ADB2-59E2826FCAD7}" srcOrd="0" destOrd="0" presId="urn:microsoft.com/office/officeart/2018/2/layout/IconVerticalSolidList"/>
    <dgm:cxn modelId="{165CBAEB-2261-4A9D-8B30-7E13B33B6796}" type="presParOf" srcId="{600F9C45-F6D6-4212-ADB2-59E2826FCAD7}" destId="{62B80BB3-74C8-4833-9CEA-D320181258D5}" srcOrd="0" destOrd="0" presId="urn:microsoft.com/office/officeart/2018/2/layout/IconVerticalSolidList"/>
    <dgm:cxn modelId="{64A9C040-3757-4314-A1B4-5EE99EF3B5E1}" type="presParOf" srcId="{62B80BB3-74C8-4833-9CEA-D320181258D5}" destId="{D38B4330-8F72-45E5-A1A7-A0A2F971ACB9}" srcOrd="0" destOrd="0" presId="urn:microsoft.com/office/officeart/2018/2/layout/IconVerticalSolidList"/>
    <dgm:cxn modelId="{EC813BF6-9E58-4FBD-984E-EA091278BB1E}" type="presParOf" srcId="{62B80BB3-74C8-4833-9CEA-D320181258D5}" destId="{C998A38F-911A-492B-A783-5C69B8377447}" srcOrd="1" destOrd="0" presId="urn:microsoft.com/office/officeart/2018/2/layout/IconVerticalSolidList"/>
    <dgm:cxn modelId="{2A4A370D-109E-4BB4-B359-0564EF661DF1}" type="presParOf" srcId="{62B80BB3-74C8-4833-9CEA-D320181258D5}" destId="{4F61FF5E-BE6B-437D-92DA-E905E68267F6}" srcOrd="2" destOrd="0" presId="urn:microsoft.com/office/officeart/2018/2/layout/IconVerticalSolidList"/>
    <dgm:cxn modelId="{575B09AC-EAFD-4854-9410-6C0CE7BE4CE4}" type="presParOf" srcId="{62B80BB3-74C8-4833-9CEA-D320181258D5}" destId="{A5748E25-9158-42DA-8AA3-AC3C01E32E05}" srcOrd="3" destOrd="0" presId="urn:microsoft.com/office/officeart/2018/2/layout/IconVerticalSolidList"/>
    <dgm:cxn modelId="{2417FF47-B0EE-4E31-9C7C-E890F15A05F5}" type="presParOf" srcId="{600F9C45-F6D6-4212-ADB2-59E2826FCAD7}" destId="{08587F2E-5B09-4759-840D-B9741CB360A4}" srcOrd="1" destOrd="0" presId="urn:microsoft.com/office/officeart/2018/2/layout/IconVerticalSolidList"/>
    <dgm:cxn modelId="{7169CD5C-8BDD-445B-9963-377800051E40}" type="presParOf" srcId="{600F9C45-F6D6-4212-ADB2-59E2826FCAD7}" destId="{62E0AB2D-58D6-4EBD-92FE-A36C2665194A}" srcOrd="2" destOrd="0" presId="urn:microsoft.com/office/officeart/2018/2/layout/IconVerticalSolidList"/>
    <dgm:cxn modelId="{0C3CDFD0-2DF5-4432-9DB8-CCD229EE9CAE}" type="presParOf" srcId="{62E0AB2D-58D6-4EBD-92FE-A36C2665194A}" destId="{33310BD7-4AE8-4220-8581-B1E8A3DB2830}" srcOrd="0" destOrd="0" presId="urn:microsoft.com/office/officeart/2018/2/layout/IconVerticalSolidList"/>
    <dgm:cxn modelId="{3261BBD2-D4E3-4C58-8EF5-544D1CE3DE8F}" type="presParOf" srcId="{62E0AB2D-58D6-4EBD-92FE-A36C2665194A}" destId="{21C2DFA3-18AF-4852-9C39-880F7C95AF22}" srcOrd="1" destOrd="0" presId="urn:microsoft.com/office/officeart/2018/2/layout/IconVerticalSolidList"/>
    <dgm:cxn modelId="{5F3F56F5-43B8-47E7-AAB5-A5B4E95E970A}" type="presParOf" srcId="{62E0AB2D-58D6-4EBD-92FE-A36C2665194A}" destId="{185153BD-CCAB-4C2A-B2A1-6AD5FDBA18A1}" srcOrd="2" destOrd="0" presId="urn:microsoft.com/office/officeart/2018/2/layout/IconVerticalSolidList"/>
    <dgm:cxn modelId="{A8070AB9-BAAC-4681-B9C1-3FD8906F3FEF}" type="presParOf" srcId="{62E0AB2D-58D6-4EBD-92FE-A36C2665194A}" destId="{E36E1CE5-6E83-43D9-B69C-66327D0F61F5}"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ACADCD2D-15F5-4D39-8C26-E4AB2ADA4303}" type="doc">
      <dgm:prSet loTypeId="urn:microsoft.com/office/officeart/2018/2/layout/IconVerticalSolidList" loCatId="icon" qsTypeId="urn:microsoft.com/office/officeart/2005/8/quickstyle/simple1" qsCatId="simple" csTypeId="urn:microsoft.com/office/officeart/2005/8/colors/accent2_1" csCatId="accent2" phldr="1"/>
      <dgm:spPr/>
      <dgm:t>
        <a:bodyPr/>
        <a:lstStyle/>
        <a:p>
          <a:endParaRPr lang="en-US"/>
        </a:p>
      </dgm:t>
    </dgm:pt>
    <dgm:pt modelId="{A428889E-0FF6-403A-B236-AB6C385F61ED}">
      <dgm:prSet>
        <dgm:style>
          <a:lnRef idx="0">
            <a:scrgbClr r="0" g="0" b="0"/>
          </a:lnRef>
          <a:fillRef idx="0">
            <a:scrgbClr r="0" g="0" b="0"/>
          </a:fillRef>
          <a:effectRef idx="0">
            <a:scrgbClr r="0" g="0" b="0"/>
          </a:effectRef>
          <a:fontRef idx="minor">
            <a:schemeClr val="accent2"/>
          </a:fontRef>
        </dgm:style>
      </dgm:prSet>
      <dgm:spPr>
        <a:noFill/>
        <a:ln w="9525" cap="flat" cmpd="sng" algn="ctr">
          <a:noFill/>
          <a:prstDash val="solid"/>
          <a:round/>
          <a:headEnd type="none" w="med" len="med"/>
          <a:tailEnd type="none" w="med" len="med"/>
        </a:ln>
      </dgm:spPr>
      <dgm:t>
        <a:bodyPr/>
        <a:lstStyle/>
        <a:p>
          <a:pPr>
            <a:lnSpc>
              <a:spcPct val="100000"/>
            </a:lnSpc>
          </a:pPr>
          <a:r>
            <a:rPr lang="en-US" dirty="0"/>
            <a:t>2012</a:t>
          </a:r>
        </a:p>
      </dgm:t>
    </dgm:pt>
    <dgm:pt modelId="{C6EDF7FA-EE1D-4744-9EC0-A05031778CD4}" type="parTrans" cxnId="{41328738-793F-420B-ADA1-59DB6144AA82}">
      <dgm:prSet/>
      <dgm:spPr/>
      <dgm:t>
        <a:bodyPr/>
        <a:lstStyle/>
        <a:p>
          <a:endParaRPr lang="en-US"/>
        </a:p>
      </dgm:t>
    </dgm:pt>
    <dgm:pt modelId="{0304430D-9962-4DDA-B2AF-2FE8BCCD0537}" type="sibTrans" cxnId="{41328738-793F-420B-ADA1-59DB6144AA82}">
      <dgm:prSet/>
      <dgm:spPr/>
      <dgm:t>
        <a:bodyPr/>
        <a:lstStyle/>
        <a:p>
          <a:endParaRPr lang="en-US"/>
        </a:p>
      </dgm:t>
    </dgm:pt>
    <dgm:pt modelId="{A4FCBC9A-8F34-4F7C-90B1-409C64860486}">
      <dgm:prSet/>
      <dgm:spPr/>
      <dgm:t>
        <a:bodyPr/>
        <a:lstStyle/>
        <a:p>
          <a:pPr>
            <a:lnSpc>
              <a:spcPct val="100000"/>
            </a:lnSpc>
          </a:pPr>
          <a:r>
            <a:rPr lang="en-US"/>
            <a:t>Oldest</a:t>
          </a:r>
        </a:p>
      </dgm:t>
    </dgm:pt>
    <dgm:pt modelId="{B7F26C0C-82D9-4EB4-9F18-B24787E6C670}" type="parTrans" cxnId="{D9E5E1AA-A3B2-4BE4-A096-9A2D3A41F1A8}">
      <dgm:prSet/>
      <dgm:spPr/>
      <dgm:t>
        <a:bodyPr/>
        <a:lstStyle/>
        <a:p>
          <a:endParaRPr lang="en-US"/>
        </a:p>
      </dgm:t>
    </dgm:pt>
    <dgm:pt modelId="{FB9347FE-FBCA-4FA1-BBA8-5740EE702B57}" type="sibTrans" cxnId="{D9E5E1AA-A3B2-4BE4-A096-9A2D3A41F1A8}">
      <dgm:prSet/>
      <dgm:spPr/>
      <dgm:t>
        <a:bodyPr/>
        <a:lstStyle/>
        <a:p>
          <a:endParaRPr lang="en-US"/>
        </a:p>
      </dgm:t>
    </dgm:pt>
    <dgm:pt modelId="{7B3E7D7E-B896-46AD-9C0E-9D45639D04BC}">
      <dgm:prSet/>
      <dgm:spPr/>
      <dgm:t>
        <a:bodyPr/>
        <a:lstStyle/>
        <a:p>
          <a:pPr>
            <a:lnSpc>
              <a:spcPct val="100000"/>
            </a:lnSpc>
          </a:pPr>
          <a:r>
            <a:rPr lang="en-US" dirty="0"/>
            <a:t>2020</a:t>
          </a:r>
        </a:p>
      </dgm:t>
    </dgm:pt>
    <dgm:pt modelId="{C442507B-775B-4FD5-8376-852FBAD07D4E}" type="parTrans" cxnId="{30FA68F1-515E-44D6-AF0F-F51628891FA2}">
      <dgm:prSet/>
      <dgm:spPr/>
      <dgm:t>
        <a:bodyPr/>
        <a:lstStyle/>
        <a:p>
          <a:endParaRPr lang="en-US"/>
        </a:p>
      </dgm:t>
    </dgm:pt>
    <dgm:pt modelId="{267030CA-6D16-474E-BBC6-29416790390D}" type="sibTrans" cxnId="{30FA68F1-515E-44D6-AF0F-F51628891FA2}">
      <dgm:prSet/>
      <dgm:spPr/>
      <dgm:t>
        <a:bodyPr/>
        <a:lstStyle/>
        <a:p>
          <a:endParaRPr lang="en-US"/>
        </a:p>
      </dgm:t>
    </dgm:pt>
    <dgm:pt modelId="{B655CB4B-8BBA-42D9-B747-9F5744FB415B}">
      <dgm:prSet/>
      <dgm:spPr/>
      <dgm:t>
        <a:bodyPr/>
        <a:lstStyle/>
        <a:p>
          <a:pPr>
            <a:lnSpc>
              <a:spcPct val="100000"/>
            </a:lnSpc>
          </a:pPr>
          <a:r>
            <a:rPr lang="en-US"/>
            <a:t>Boom period</a:t>
          </a:r>
        </a:p>
      </dgm:t>
    </dgm:pt>
    <dgm:pt modelId="{9DF60666-2679-4FC5-813F-0E3920F2BB40}" type="parTrans" cxnId="{E114E29B-8DE4-4615-9EBC-2293845170E0}">
      <dgm:prSet/>
      <dgm:spPr/>
      <dgm:t>
        <a:bodyPr/>
        <a:lstStyle/>
        <a:p>
          <a:endParaRPr lang="en-US"/>
        </a:p>
      </dgm:t>
    </dgm:pt>
    <dgm:pt modelId="{AFA91D75-4508-42C5-8DC8-2317EB6B533F}" type="sibTrans" cxnId="{E114E29B-8DE4-4615-9EBC-2293845170E0}">
      <dgm:prSet/>
      <dgm:spPr/>
      <dgm:t>
        <a:bodyPr/>
        <a:lstStyle/>
        <a:p>
          <a:endParaRPr lang="en-US"/>
        </a:p>
      </dgm:t>
    </dgm:pt>
    <dgm:pt modelId="{1D1A90CD-A24D-49DF-99A5-17C0519F9E3F}" type="pres">
      <dgm:prSet presAssocID="{ACADCD2D-15F5-4D39-8C26-E4AB2ADA4303}" presName="root" presStyleCnt="0">
        <dgm:presLayoutVars>
          <dgm:dir/>
          <dgm:resizeHandles val="exact"/>
        </dgm:presLayoutVars>
      </dgm:prSet>
      <dgm:spPr/>
    </dgm:pt>
    <dgm:pt modelId="{96ADF1D2-0A1B-4626-8FF0-34B2A842DD6D}" type="pres">
      <dgm:prSet presAssocID="{A428889E-0FF6-403A-B236-AB6C385F61ED}" presName="compNode" presStyleCnt="0"/>
      <dgm:spPr/>
    </dgm:pt>
    <dgm:pt modelId="{A0041822-2D45-4982-BB44-D6DEF76D6DFC}" type="pres">
      <dgm:prSet presAssocID="{A428889E-0FF6-403A-B236-AB6C385F61ED}" presName="bgRect" presStyleLbl="bgShp" presStyleIdx="0" presStyleCnt="2"/>
      <dgm:spPr/>
    </dgm:pt>
    <dgm:pt modelId="{BCA8C9C2-22D0-41A1-A27C-AA7180899798}" type="pres">
      <dgm:prSet presAssocID="{A428889E-0FF6-403A-B236-AB6C385F61ED}"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Robot"/>
        </a:ext>
      </dgm:extLst>
    </dgm:pt>
    <dgm:pt modelId="{6C770404-8830-4D0B-918E-096A9C91D63A}" type="pres">
      <dgm:prSet presAssocID="{A428889E-0FF6-403A-B236-AB6C385F61ED}" presName="spaceRect" presStyleCnt="0"/>
      <dgm:spPr/>
    </dgm:pt>
    <dgm:pt modelId="{0C3B88D5-21E7-457C-9D7B-E730003F3C41}" type="pres">
      <dgm:prSet presAssocID="{A428889E-0FF6-403A-B236-AB6C385F61ED}" presName="parTx" presStyleLbl="revTx" presStyleIdx="0" presStyleCnt="4">
        <dgm:presLayoutVars>
          <dgm:chMax val="0"/>
          <dgm:chPref val="0"/>
        </dgm:presLayoutVars>
      </dgm:prSet>
      <dgm:spPr/>
    </dgm:pt>
    <dgm:pt modelId="{89762400-1DD5-4881-93E5-32331F13B5AF}" type="pres">
      <dgm:prSet presAssocID="{A428889E-0FF6-403A-B236-AB6C385F61ED}" presName="desTx" presStyleLbl="revTx" presStyleIdx="1" presStyleCnt="4">
        <dgm:presLayoutVars/>
      </dgm:prSet>
      <dgm:spPr/>
    </dgm:pt>
    <dgm:pt modelId="{BFE9C25F-8112-4EB8-9904-6A1536965B1E}" type="pres">
      <dgm:prSet presAssocID="{0304430D-9962-4DDA-B2AF-2FE8BCCD0537}" presName="sibTrans" presStyleCnt="0"/>
      <dgm:spPr/>
    </dgm:pt>
    <dgm:pt modelId="{449E588B-CDDF-4682-A870-7E4937BE3CE8}" type="pres">
      <dgm:prSet presAssocID="{7B3E7D7E-B896-46AD-9C0E-9D45639D04BC}" presName="compNode" presStyleCnt="0"/>
      <dgm:spPr/>
    </dgm:pt>
    <dgm:pt modelId="{34B82FBA-216E-4090-AF77-29FD415AA31A}" type="pres">
      <dgm:prSet presAssocID="{7B3E7D7E-B896-46AD-9C0E-9D45639D04BC}" presName="bgRect" presStyleLbl="bgShp" presStyleIdx="1" presStyleCnt="2"/>
      <dgm:spPr/>
    </dgm:pt>
    <dgm:pt modelId="{4F245D66-C244-4C83-BEF3-B3C7494AE7EE}" type="pres">
      <dgm:prSet presAssocID="{7B3E7D7E-B896-46AD-9C0E-9D45639D04BC}"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Frigid"/>
        </a:ext>
      </dgm:extLst>
    </dgm:pt>
    <dgm:pt modelId="{806D80BC-098C-4A84-A548-DBE06CE4314B}" type="pres">
      <dgm:prSet presAssocID="{7B3E7D7E-B896-46AD-9C0E-9D45639D04BC}" presName="spaceRect" presStyleCnt="0"/>
      <dgm:spPr/>
    </dgm:pt>
    <dgm:pt modelId="{4BEC2CA8-912B-4485-89D4-F765E5171E31}" type="pres">
      <dgm:prSet presAssocID="{7B3E7D7E-B896-46AD-9C0E-9D45639D04BC}" presName="parTx" presStyleLbl="revTx" presStyleIdx="2" presStyleCnt="4">
        <dgm:presLayoutVars>
          <dgm:chMax val="0"/>
          <dgm:chPref val="0"/>
        </dgm:presLayoutVars>
      </dgm:prSet>
      <dgm:spPr/>
    </dgm:pt>
    <dgm:pt modelId="{7C2659D9-823F-4DC3-AF0A-BAF7E9C3AF10}" type="pres">
      <dgm:prSet presAssocID="{7B3E7D7E-B896-46AD-9C0E-9D45639D04BC}" presName="desTx" presStyleLbl="revTx" presStyleIdx="3" presStyleCnt="4">
        <dgm:presLayoutVars/>
      </dgm:prSet>
      <dgm:spPr/>
    </dgm:pt>
  </dgm:ptLst>
  <dgm:cxnLst>
    <dgm:cxn modelId="{41328738-793F-420B-ADA1-59DB6144AA82}" srcId="{ACADCD2D-15F5-4D39-8C26-E4AB2ADA4303}" destId="{A428889E-0FF6-403A-B236-AB6C385F61ED}" srcOrd="0" destOrd="0" parTransId="{C6EDF7FA-EE1D-4744-9EC0-A05031778CD4}" sibTransId="{0304430D-9962-4DDA-B2AF-2FE8BCCD0537}"/>
    <dgm:cxn modelId="{4216694A-A82B-4F5B-9ACC-3BD5F8F32BAA}" type="presOf" srcId="{A4FCBC9A-8F34-4F7C-90B1-409C64860486}" destId="{89762400-1DD5-4881-93E5-32331F13B5AF}" srcOrd="0" destOrd="0" presId="urn:microsoft.com/office/officeart/2018/2/layout/IconVerticalSolidList"/>
    <dgm:cxn modelId="{93439D7E-932A-4B5A-B68A-681E71C764B4}" type="presOf" srcId="{A428889E-0FF6-403A-B236-AB6C385F61ED}" destId="{0C3B88D5-21E7-457C-9D7B-E730003F3C41}" srcOrd="0" destOrd="0" presId="urn:microsoft.com/office/officeart/2018/2/layout/IconVerticalSolidList"/>
    <dgm:cxn modelId="{76E8C792-B52A-41B8-A4CA-7B818130B2DC}" type="presOf" srcId="{ACADCD2D-15F5-4D39-8C26-E4AB2ADA4303}" destId="{1D1A90CD-A24D-49DF-99A5-17C0519F9E3F}" srcOrd="0" destOrd="0" presId="urn:microsoft.com/office/officeart/2018/2/layout/IconVerticalSolidList"/>
    <dgm:cxn modelId="{E114E29B-8DE4-4615-9EBC-2293845170E0}" srcId="{7B3E7D7E-B896-46AD-9C0E-9D45639D04BC}" destId="{B655CB4B-8BBA-42D9-B747-9F5744FB415B}" srcOrd="0" destOrd="0" parTransId="{9DF60666-2679-4FC5-813F-0E3920F2BB40}" sibTransId="{AFA91D75-4508-42C5-8DC8-2317EB6B533F}"/>
    <dgm:cxn modelId="{D9E5E1AA-A3B2-4BE4-A096-9A2D3A41F1A8}" srcId="{A428889E-0FF6-403A-B236-AB6C385F61ED}" destId="{A4FCBC9A-8F34-4F7C-90B1-409C64860486}" srcOrd="0" destOrd="0" parTransId="{B7F26C0C-82D9-4EB4-9F18-B24787E6C670}" sibTransId="{FB9347FE-FBCA-4FA1-BBA8-5740EE702B57}"/>
    <dgm:cxn modelId="{7F74FFD7-40D7-42CE-AF54-D81FB61D95A7}" type="presOf" srcId="{7B3E7D7E-B896-46AD-9C0E-9D45639D04BC}" destId="{4BEC2CA8-912B-4485-89D4-F765E5171E31}" srcOrd="0" destOrd="0" presId="urn:microsoft.com/office/officeart/2018/2/layout/IconVerticalSolidList"/>
    <dgm:cxn modelId="{1AFD03E5-EB1B-4E66-995B-ACAB31748737}" type="presOf" srcId="{B655CB4B-8BBA-42D9-B747-9F5744FB415B}" destId="{7C2659D9-823F-4DC3-AF0A-BAF7E9C3AF10}" srcOrd="0" destOrd="0" presId="urn:microsoft.com/office/officeart/2018/2/layout/IconVerticalSolidList"/>
    <dgm:cxn modelId="{30FA68F1-515E-44D6-AF0F-F51628891FA2}" srcId="{ACADCD2D-15F5-4D39-8C26-E4AB2ADA4303}" destId="{7B3E7D7E-B896-46AD-9C0E-9D45639D04BC}" srcOrd="1" destOrd="0" parTransId="{C442507B-775B-4FD5-8376-852FBAD07D4E}" sibTransId="{267030CA-6D16-474E-BBC6-29416790390D}"/>
    <dgm:cxn modelId="{2F126BA3-1446-4E05-9E75-DC931EB69868}" type="presParOf" srcId="{1D1A90CD-A24D-49DF-99A5-17C0519F9E3F}" destId="{96ADF1D2-0A1B-4626-8FF0-34B2A842DD6D}" srcOrd="0" destOrd="0" presId="urn:microsoft.com/office/officeart/2018/2/layout/IconVerticalSolidList"/>
    <dgm:cxn modelId="{A03E2221-F26B-453E-BC5B-FA21FDD92E7E}" type="presParOf" srcId="{96ADF1D2-0A1B-4626-8FF0-34B2A842DD6D}" destId="{A0041822-2D45-4982-BB44-D6DEF76D6DFC}" srcOrd="0" destOrd="0" presId="urn:microsoft.com/office/officeart/2018/2/layout/IconVerticalSolidList"/>
    <dgm:cxn modelId="{7DC653F1-8002-4D2C-9AFB-E965D7BCD604}" type="presParOf" srcId="{96ADF1D2-0A1B-4626-8FF0-34B2A842DD6D}" destId="{BCA8C9C2-22D0-41A1-A27C-AA7180899798}" srcOrd="1" destOrd="0" presId="urn:microsoft.com/office/officeart/2018/2/layout/IconVerticalSolidList"/>
    <dgm:cxn modelId="{AAC18A1D-87ED-408E-83F9-E2751BF057EE}" type="presParOf" srcId="{96ADF1D2-0A1B-4626-8FF0-34B2A842DD6D}" destId="{6C770404-8830-4D0B-918E-096A9C91D63A}" srcOrd="2" destOrd="0" presId="urn:microsoft.com/office/officeart/2018/2/layout/IconVerticalSolidList"/>
    <dgm:cxn modelId="{0D2EC914-BA0D-4954-97D9-27582635DB35}" type="presParOf" srcId="{96ADF1D2-0A1B-4626-8FF0-34B2A842DD6D}" destId="{0C3B88D5-21E7-457C-9D7B-E730003F3C41}" srcOrd="3" destOrd="0" presId="urn:microsoft.com/office/officeart/2018/2/layout/IconVerticalSolidList"/>
    <dgm:cxn modelId="{C3BFB2D2-33B5-4A75-96CB-32DB8002AAE8}" type="presParOf" srcId="{96ADF1D2-0A1B-4626-8FF0-34B2A842DD6D}" destId="{89762400-1DD5-4881-93E5-32331F13B5AF}" srcOrd="4" destOrd="0" presId="urn:microsoft.com/office/officeart/2018/2/layout/IconVerticalSolidList"/>
    <dgm:cxn modelId="{2A43EB5F-0DC2-40A4-9857-2B5F36B85E80}" type="presParOf" srcId="{1D1A90CD-A24D-49DF-99A5-17C0519F9E3F}" destId="{BFE9C25F-8112-4EB8-9904-6A1536965B1E}" srcOrd="1" destOrd="0" presId="urn:microsoft.com/office/officeart/2018/2/layout/IconVerticalSolidList"/>
    <dgm:cxn modelId="{C186611C-F5B6-48F3-92D1-30EDFE7AED16}" type="presParOf" srcId="{1D1A90CD-A24D-49DF-99A5-17C0519F9E3F}" destId="{449E588B-CDDF-4682-A870-7E4937BE3CE8}" srcOrd="2" destOrd="0" presId="urn:microsoft.com/office/officeart/2018/2/layout/IconVerticalSolidList"/>
    <dgm:cxn modelId="{3A385B8D-3EA8-4511-BC6C-B76A52F29E4B}" type="presParOf" srcId="{449E588B-CDDF-4682-A870-7E4937BE3CE8}" destId="{34B82FBA-216E-4090-AF77-29FD415AA31A}" srcOrd="0" destOrd="0" presId="urn:microsoft.com/office/officeart/2018/2/layout/IconVerticalSolidList"/>
    <dgm:cxn modelId="{9D040217-0D1B-4737-A4A9-154BB12CED77}" type="presParOf" srcId="{449E588B-CDDF-4682-A870-7E4937BE3CE8}" destId="{4F245D66-C244-4C83-BEF3-B3C7494AE7EE}" srcOrd="1" destOrd="0" presId="urn:microsoft.com/office/officeart/2018/2/layout/IconVerticalSolidList"/>
    <dgm:cxn modelId="{EFF0545C-1F2F-4AF9-BB0E-F8588610B04D}" type="presParOf" srcId="{449E588B-CDDF-4682-A870-7E4937BE3CE8}" destId="{806D80BC-098C-4A84-A548-DBE06CE4314B}" srcOrd="2" destOrd="0" presId="urn:microsoft.com/office/officeart/2018/2/layout/IconVerticalSolidList"/>
    <dgm:cxn modelId="{C5402323-1035-4AAC-BFBD-8CD8F3F8A3C1}" type="presParOf" srcId="{449E588B-CDDF-4682-A870-7E4937BE3CE8}" destId="{4BEC2CA8-912B-4485-89D4-F765E5171E31}" srcOrd="3" destOrd="0" presId="urn:microsoft.com/office/officeart/2018/2/layout/IconVerticalSolidList"/>
    <dgm:cxn modelId="{0DB9725F-4FD1-4216-8B31-AB148C0888BD}" type="presParOf" srcId="{449E588B-CDDF-4682-A870-7E4937BE3CE8}" destId="{7C2659D9-823F-4DC3-AF0A-BAF7E9C3AF10}" srcOrd="4"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87C9917F-3991-4D71-BB6F-C4E22B4AC123}" type="doc">
      <dgm:prSet loTypeId="urn:microsoft.com/office/officeart/2008/layout/HorizontalMultiLevelHierarchy" loCatId="hierarchy" qsTypeId="urn:microsoft.com/office/officeart/2005/8/quickstyle/simple1" qsCatId="simple" csTypeId="urn:microsoft.com/office/officeart/2005/8/colors/colorful3" csCatId="colorful" phldr="1"/>
      <dgm:spPr/>
      <dgm:t>
        <a:bodyPr/>
        <a:lstStyle/>
        <a:p>
          <a:endParaRPr lang="en-US"/>
        </a:p>
      </dgm:t>
    </dgm:pt>
    <dgm:pt modelId="{981B4782-382C-4CA2-BE85-48E2997517F0}">
      <dgm:prSet phldrT="[Text]" custT="1"/>
      <dgm:spPr/>
      <dgm:t>
        <a:bodyPr/>
        <a:lstStyle/>
        <a:p>
          <a:r>
            <a:rPr lang="en-US" sz="1600" dirty="0"/>
            <a:t>Keyword Search “Image Stylization”</a:t>
          </a:r>
        </a:p>
      </dgm:t>
    </dgm:pt>
    <dgm:pt modelId="{3B82B551-DEDB-4C96-83CC-BC6047356CF3}" type="parTrans" cxnId="{BC67F1FB-B739-46A5-89FE-5706BEBDE348}">
      <dgm:prSet/>
      <dgm:spPr/>
      <dgm:t>
        <a:bodyPr/>
        <a:lstStyle/>
        <a:p>
          <a:endParaRPr lang="en-US"/>
        </a:p>
      </dgm:t>
    </dgm:pt>
    <dgm:pt modelId="{3A5B4671-FB0C-42CD-9664-E8302B8B3521}" type="sibTrans" cxnId="{BC67F1FB-B739-46A5-89FE-5706BEBDE348}">
      <dgm:prSet/>
      <dgm:spPr/>
      <dgm:t>
        <a:bodyPr/>
        <a:lstStyle/>
        <a:p>
          <a:endParaRPr lang="en-US"/>
        </a:p>
      </dgm:t>
    </dgm:pt>
    <dgm:pt modelId="{FBD0DA1B-4F0E-438D-BD1E-9BCC5AF244D1}">
      <dgm:prSet phldrT="[Text]" custT="1"/>
      <dgm:spPr/>
      <dgm:t>
        <a:bodyPr/>
        <a:lstStyle/>
        <a:p>
          <a:r>
            <a:rPr lang="en-US" sz="1500" dirty="0"/>
            <a:t>Difficulty Level</a:t>
          </a:r>
          <a:endParaRPr lang="en-US" sz="1000" dirty="0"/>
        </a:p>
      </dgm:t>
    </dgm:pt>
    <dgm:pt modelId="{98250459-5B98-4E1C-B53F-3C63C4E069CF}" type="parTrans" cxnId="{DC21E778-CA31-48AC-844B-17BB602A3A84}">
      <dgm:prSet/>
      <dgm:spPr/>
      <dgm:t>
        <a:bodyPr/>
        <a:lstStyle/>
        <a:p>
          <a:endParaRPr lang="en-US"/>
        </a:p>
      </dgm:t>
    </dgm:pt>
    <dgm:pt modelId="{9902FED2-D9EB-4EA7-8CBB-866189372826}" type="sibTrans" cxnId="{DC21E778-CA31-48AC-844B-17BB602A3A84}">
      <dgm:prSet/>
      <dgm:spPr/>
      <dgm:t>
        <a:bodyPr/>
        <a:lstStyle/>
        <a:p>
          <a:endParaRPr lang="en-US"/>
        </a:p>
      </dgm:t>
    </dgm:pt>
    <dgm:pt modelId="{6FB4E166-FDAC-42DF-A39F-6C70EA95E5DC}">
      <dgm:prSet custT="1"/>
      <dgm:spPr/>
      <dgm:t>
        <a:bodyPr/>
        <a:lstStyle/>
        <a:p>
          <a:r>
            <a:rPr lang="en-US" sz="1600" dirty="0"/>
            <a:t>Popularity Level</a:t>
          </a:r>
        </a:p>
      </dgm:t>
    </dgm:pt>
    <dgm:pt modelId="{AE34B109-0980-4E87-B5C2-5E807C1A1016}" type="parTrans" cxnId="{6C5697AB-D5C9-4109-810B-0C79454DBC2B}">
      <dgm:prSet/>
      <dgm:spPr/>
      <dgm:t>
        <a:bodyPr/>
        <a:lstStyle/>
        <a:p>
          <a:endParaRPr lang="en-US"/>
        </a:p>
      </dgm:t>
    </dgm:pt>
    <dgm:pt modelId="{B75B9318-4DD9-420D-8D89-87B2C994A668}" type="sibTrans" cxnId="{6C5697AB-D5C9-4109-810B-0C79454DBC2B}">
      <dgm:prSet/>
      <dgm:spPr/>
      <dgm:t>
        <a:bodyPr/>
        <a:lstStyle/>
        <a:p>
          <a:endParaRPr lang="en-US"/>
        </a:p>
      </dgm:t>
    </dgm:pt>
    <dgm:pt modelId="{7768F367-FB5C-46DE-9171-F6B659FBFD21}">
      <dgm:prSet phldrT="[Text]" custT="1"/>
      <dgm:spPr/>
      <dgm:t>
        <a:bodyPr/>
        <a:lstStyle/>
        <a:p>
          <a:r>
            <a:rPr lang="en-US" sz="1600" dirty="0"/>
            <a:t>Dataset Cleaning</a:t>
          </a:r>
        </a:p>
      </dgm:t>
    </dgm:pt>
    <dgm:pt modelId="{6950C54F-D9A7-4FCB-8E16-7D5E178C22A5}" type="sibTrans" cxnId="{4BDC2AC8-EBE5-4FAE-91D7-759E32B0C1C9}">
      <dgm:prSet/>
      <dgm:spPr/>
      <dgm:t>
        <a:bodyPr/>
        <a:lstStyle/>
        <a:p>
          <a:endParaRPr lang="en-US"/>
        </a:p>
      </dgm:t>
    </dgm:pt>
    <dgm:pt modelId="{E5F7BFA5-7FAB-43CA-884A-8A84209364F5}" type="parTrans" cxnId="{4BDC2AC8-EBE5-4FAE-91D7-759E32B0C1C9}">
      <dgm:prSet/>
      <dgm:spPr/>
      <dgm:t>
        <a:bodyPr/>
        <a:lstStyle/>
        <a:p>
          <a:endParaRPr lang="en-US"/>
        </a:p>
      </dgm:t>
    </dgm:pt>
    <dgm:pt modelId="{1A09B415-89FC-490D-9B02-DAA2A32B31B3}">
      <dgm:prSet custT="1"/>
      <dgm:spPr/>
      <dgm:t>
        <a:bodyPr/>
        <a:lstStyle/>
        <a:p>
          <a:r>
            <a:rPr lang="en-US" sz="1600" dirty="0"/>
            <a:t>Trend Analysis</a:t>
          </a:r>
        </a:p>
      </dgm:t>
    </dgm:pt>
    <dgm:pt modelId="{4C4F5E5E-CAF2-4B47-8450-8522D397C79C}" type="parTrans" cxnId="{280278E7-14FC-4464-9CF6-B0B2846A4BB2}">
      <dgm:prSet/>
      <dgm:spPr/>
      <dgm:t>
        <a:bodyPr/>
        <a:lstStyle/>
        <a:p>
          <a:endParaRPr lang="en-US"/>
        </a:p>
      </dgm:t>
    </dgm:pt>
    <dgm:pt modelId="{52FDBBC9-3EA8-42F4-86FE-69C10FEE1450}" type="sibTrans" cxnId="{280278E7-14FC-4464-9CF6-B0B2846A4BB2}">
      <dgm:prSet/>
      <dgm:spPr/>
      <dgm:t>
        <a:bodyPr/>
        <a:lstStyle/>
        <a:p>
          <a:endParaRPr lang="en-US"/>
        </a:p>
      </dgm:t>
    </dgm:pt>
    <dgm:pt modelId="{0E0690C2-4835-4426-A2B1-60ED1E3DDCA3}">
      <dgm:prSet custT="1"/>
      <dgm:spPr/>
      <dgm:t>
        <a:bodyPr/>
        <a:lstStyle/>
        <a:p>
          <a:r>
            <a:rPr lang="en-US" sz="1600" dirty="0"/>
            <a:t>Safety Analysis </a:t>
          </a:r>
        </a:p>
      </dgm:t>
    </dgm:pt>
    <dgm:pt modelId="{16412F1B-F309-4AA7-B478-4D1BF23A49DC}" type="parTrans" cxnId="{7408383C-FFEF-421A-BCF5-0EA01BBAECD3}">
      <dgm:prSet/>
      <dgm:spPr/>
      <dgm:t>
        <a:bodyPr/>
        <a:lstStyle/>
        <a:p>
          <a:endParaRPr lang="en-US"/>
        </a:p>
      </dgm:t>
    </dgm:pt>
    <dgm:pt modelId="{7A1C1A17-9E58-45D9-953F-8FF1A83835E2}" type="sibTrans" cxnId="{7408383C-FFEF-421A-BCF5-0EA01BBAECD3}">
      <dgm:prSet/>
      <dgm:spPr/>
      <dgm:t>
        <a:bodyPr/>
        <a:lstStyle/>
        <a:p>
          <a:endParaRPr lang="en-US"/>
        </a:p>
      </dgm:t>
    </dgm:pt>
    <dgm:pt modelId="{2E8C5BE1-B8A8-4952-B15A-60AB0BBDC2B5}" type="pres">
      <dgm:prSet presAssocID="{87C9917F-3991-4D71-BB6F-C4E22B4AC123}" presName="Name0" presStyleCnt="0">
        <dgm:presLayoutVars>
          <dgm:chPref val="1"/>
          <dgm:dir/>
          <dgm:animOne val="branch"/>
          <dgm:animLvl val="lvl"/>
          <dgm:resizeHandles val="exact"/>
        </dgm:presLayoutVars>
      </dgm:prSet>
      <dgm:spPr/>
    </dgm:pt>
    <dgm:pt modelId="{6102CE57-E7C1-4342-B2A6-151D7F1C7434}" type="pres">
      <dgm:prSet presAssocID="{981B4782-382C-4CA2-BE85-48E2997517F0}" presName="root1" presStyleCnt="0"/>
      <dgm:spPr/>
    </dgm:pt>
    <dgm:pt modelId="{49913F12-C505-4228-88D9-53121A8F85AC}" type="pres">
      <dgm:prSet presAssocID="{981B4782-382C-4CA2-BE85-48E2997517F0}" presName="LevelOneTextNode" presStyleLbl="node0" presStyleIdx="0" presStyleCnt="1">
        <dgm:presLayoutVars>
          <dgm:chPref val="3"/>
        </dgm:presLayoutVars>
      </dgm:prSet>
      <dgm:spPr/>
    </dgm:pt>
    <dgm:pt modelId="{BDEB4D8E-5C09-46CC-AE2E-6C5BA01A81BA}" type="pres">
      <dgm:prSet presAssocID="{981B4782-382C-4CA2-BE85-48E2997517F0}" presName="level2hierChild" presStyleCnt="0"/>
      <dgm:spPr/>
    </dgm:pt>
    <dgm:pt modelId="{B41C216E-4D0F-465D-8CB3-2B4EE394A366}" type="pres">
      <dgm:prSet presAssocID="{E5F7BFA5-7FAB-43CA-884A-8A84209364F5}" presName="conn2-1" presStyleLbl="parChTrans1D2" presStyleIdx="0" presStyleCnt="1"/>
      <dgm:spPr/>
    </dgm:pt>
    <dgm:pt modelId="{D82F5260-0752-4E64-A939-5A3E42528C38}" type="pres">
      <dgm:prSet presAssocID="{E5F7BFA5-7FAB-43CA-884A-8A84209364F5}" presName="connTx" presStyleLbl="parChTrans1D2" presStyleIdx="0" presStyleCnt="1"/>
      <dgm:spPr/>
    </dgm:pt>
    <dgm:pt modelId="{AB398AF7-1748-4999-9C6B-302E32E985EC}" type="pres">
      <dgm:prSet presAssocID="{7768F367-FB5C-46DE-9171-F6B659FBFD21}" presName="root2" presStyleCnt="0"/>
      <dgm:spPr/>
    </dgm:pt>
    <dgm:pt modelId="{68721A22-8EC1-4A44-8B00-469C0985F18B}" type="pres">
      <dgm:prSet presAssocID="{7768F367-FB5C-46DE-9171-F6B659FBFD21}" presName="LevelTwoTextNode" presStyleLbl="node2" presStyleIdx="0" presStyleCnt="1">
        <dgm:presLayoutVars>
          <dgm:chPref val="3"/>
        </dgm:presLayoutVars>
      </dgm:prSet>
      <dgm:spPr/>
    </dgm:pt>
    <dgm:pt modelId="{35D0C976-A5DA-4640-B828-26BC62D8455B}" type="pres">
      <dgm:prSet presAssocID="{7768F367-FB5C-46DE-9171-F6B659FBFD21}" presName="level3hierChild" presStyleCnt="0"/>
      <dgm:spPr/>
    </dgm:pt>
    <dgm:pt modelId="{FFD09811-A2B9-419F-9092-56043184D6E3}" type="pres">
      <dgm:prSet presAssocID="{98250459-5B98-4E1C-B53F-3C63C4E069CF}" presName="conn2-1" presStyleLbl="parChTrans1D3" presStyleIdx="0" presStyleCnt="4"/>
      <dgm:spPr/>
    </dgm:pt>
    <dgm:pt modelId="{31622DB1-CC69-48DC-ABFE-AEEF7007B312}" type="pres">
      <dgm:prSet presAssocID="{98250459-5B98-4E1C-B53F-3C63C4E069CF}" presName="connTx" presStyleLbl="parChTrans1D3" presStyleIdx="0" presStyleCnt="4"/>
      <dgm:spPr/>
    </dgm:pt>
    <dgm:pt modelId="{0AF28FBA-2288-48EA-B854-D99571870D19}" type="pres">
      <dgm:prSet presAssocID="{FBD0DA1B-4F0E-438D-BD1E-9BCC5AF244D1}" presName="root2" presStyleCnt="0"/>
      <dgm:spPr/>
    </dgm:pt>
    <dgm:pt modelId="{0A16CA26-6AEF-479D-8814-8FDD24DF4900}" type="pres">
      <dgm:prSet presAssocID="{FBD0DA1B-4F0E-438D-BD1E-9BCC5AF244D1}" presName="LevelTwoTextNode" presStyleLbl="node3" presStyleIdx="0" presStyleCnt="4">
        <dgm:presLayoutVars>
          <dgm:chPref val="3"/>
        </dgm:presLayoutVars>
      </dgm:prSet>
      <dgm:spPr/>
    </dgm:pt>
    <dgm:pt modelId="{BBCD1116-5C35-4FC5-A80E-C37E77004681}" type="pres">
      <dgm:prSet presAssocID="{FBD0DA1B-4F0E-438D-BD1E-9BCC5AF244D1}" presName="level3hierChild" presStyleCnt="0"/>
      <dgm:spPr/>
    </dgm:pt>
    <dgm:pt modelId="{12B55A62-306C-406F-9353-F4BF82001A0B}" type="pres">
      <dgm:prSet presAssocID="{AE34B109-0980-4E87-B5C2-5E807C1A1016}" presName="conn2-1" presStyleLbl="parChTrans1D3" presStyleIdx="1" presStyleCnt="4"/>
      <dgm:spPr/>
    </dgm:pt>
    <dgm:pt modelId="{68551475-CF75-4F75-8678-0D421A2E523F}" type="pres">
      <dgm:prSet presAssocID="{AE34B109-0980-4E87-B5C2-5E807C1A1016}" presName="connTx" presStyleLbl="parChTrans1D3" presStyleIdx="1" presStyleCnt="4"/>
      <dgm:spPr/>
    </dgm:pt>
    <dgm:pt modelId="{87EBDEB9-D54C-4BDB-8A5E-B6D4311E37FC}" type="pres">
      <dgm:prSet presAssocID="{6FB4E166-FDAC-42DF-A39F-6C70EA95E5DC}" presName="root2" presStyleCnt="0"/>
      <dgm:spPr/>
    </dgm:pt>
    <dgm:pt modelId="{6F58C215-31B3-4E70-8BDF-C4DEAFDBE6FF}" type="pres">
      <dgm:prSet presAssocID="{6FB4E166-FDAC-42DF-A39F-6C70EA95E5DC}" presName="LevelTwoTextNode" presStyleLbl="node3" presStyleIdx="1" presStyleCnt="4">
        <dgm:presLayoutVars>
          <dgm:chPref val="3"/>
        </dgm:presLayoutVars>
      </dgm:prSet>
      <dgm:spPr/>
    </dgm:pt>
    <dgm:pt modelId="{A510E19D-F95B-48D1-88FC-64FA27A802DD}" type="pres">
      <dgm:prSet presAssocID="{6FB4E166-FDAC-42DF-A39F-6C70EA95E5DC}" presName="level3hierChild" presStyleCnt="0"/>
      <dgm:spPr/>
    </dgm:pt>
    <dgm:pt modelId="{8F9E6AF3-E0C1-430C-9B9B-D5F23722D908}" type="pres">
      <dgm:prSet presAssocID="{4C4F5E5E-CAF2-4B47-8450-8522D397C79C}" presName="conn2-1" presStyleLbl="parChTrans1D3" presStyleIdx="2" presStyleCnt="4"/>
      <dgm:spPr/>
    </dgm:pt>
    <dgm:pt modelId="{34A58328-F205-4F4E-9539-4DB1F7097B21}" type="pres">
      <dgm:prSet presAssocID="{4C4F5E5E-CAF2-4B47-8450-8522D397C79C}" presName="connTx" presStyleLbl="parChTrans1D3" presStyleIdx="2" presStyleCnt="4"/>
      <dgm:spPr/>
    </dgm:pt>
    <dgm:pt modelId="{8747F5CB-788B-4BC7-A451-4A5B1A94FAFF}" type="pres">
      <dgm:prSet presAssocID="{1A09B415-89FC-490D-9B02-DAA2A32B31B3}" presName="root2" presStyleCnt="0"/>
      <dgm:spPr/>
    </dgm:pt>
    <dgm:pt modelId="{DFC2E819-E02D-40D8-9928-FDF020A548AA}" type="pres">
      <dgm:prSet presAssocID="{1A09B415-89FC-490D-9B02-DAA2A32B31B3}" presName="LevelTwoTextNode" presStyleLbl="node3" presStyleIdx="2" presStyleCnt="4">
        <dgm:presLayoutVars>
          <dgm:chPref val="3"/>
        </dgm:presLayoutVars>
      </dgm:prSet>
      <dgm:spPr/>
    </dgm:pt>
    <dgm:pt modelId="{AB7B98CF-B139-4B63-A003-1ECB31163048}" type="pres">
      <dgm:prSet presAssocID="{1A09B415-89FC-490D-9B02-DAA2A32B31B3}" presName="level3hierChild" presStyleCnt="0"/>
      <dgm:spPr/>
    </dgm:pt>
    <dgm:pt modelId="{E83FEE5D-4115-48DE-8A6B-9E505191AE31}" type="pres">
      <dgm:prSet presAssocID="{16412F1B-F309-4AA7-B478-4D1BF23A49DC}" presName="conn2-1" presStyleLbl="parChTrans1D3" presStyleIdx="3" presStyleCnt="4"/>
      <dgm:spPr/>
    </dgm:pt>
    <dgm:pt modelId="{A7744A75-0EAF-440F-8A6D-78FF43ED9980}" type="pres">
      <dgm:prSet presAssocID="{16412F1B-F309-4AA7-B478-4D1BF23A49DC}" presName="connTx" presStyleLbl="parChTrans1D3" presStyleIdx="3" presStyleCnt="4"/>
      <dgm:spPr/>
    </dgm:pt>
    <dgm:pt modelId="{429F4041-C1B3-497A-9F4D-D7891C9F04CF}" type="pres">
      <dgm:prSet presAssocID="{0E0690C2-4835-4426-A2B1-60ED1E3DDCA3}" presName="root2" presStyleCnt="0"/>
      <dgm:spPr/>
    </dgm:pt>
    <dgm:pt modelId="{09F52C28-F1FF-4532-99E5-6287CEE70006}" type="pres">
      <dgm:prSet presAssocID="{0E0690C2-4835-4426-A2B1-60ED1E3DDCA3}" presName="LevelTwoTextNode" presStyleLbl="node3" presStyleIdx="3" presStyleCnt="4">
        <dgm:presLayoutVars>
          <dgm:chPref val="3"/>
        </dgm:presLayoutVars>
      </dgm:prSet>
      <dgm:spPr/>
    </dgm:pt>
    <dgm:pt modelId="{15DDD133-CF60-44AD-A56B-7AC011D1B890}" type="pres">
      <dgm:prSet presAssocID="{0E0690C2-4835-4426-A2B1-60ED1E3DDCA3}" presName="level3hierChild" presStyleCnt="0"/>
      <dgm:spPr/>
    </dgm:pt>
  </dgm:ptLst>
  <dgm:cxnLst>
    <dgm:cxn modelId="{10517130-2A08-4CBD-938D-4E7099E7F4DC}" type="presOf" srcId="{4C4F5E5E-CAF2-4B47-8450-8522D397C79C}" destId="{8F9E6AF3-E0C1-430C-9B9B-D5F23722D908}" srcOrd="0" destOrd="0" presId="urn:microsoft.com/office/officeart/2008/layout/HorizontalMultiLevelHierarchy"/>
    <dgm:cxn modelId="{A41C5334-58CC-4C28-833E-5388C73600AA}" type="presOf" srcId="{E5F7BFA5-7FAB-43CA-884A-8A84209364F5}" destId="{B41C216E-4D0F-465D-8CB3-2B4EE394A366}" srcOrd="0" destOrd="0" presId="urn:microsoft.com/office/officeart/2008/layout/HorizontalMultiLevelHierarchy"/>
    <dgm:cxn modelId="{7408383C-FFEF-421A-BCF5-0EA01BBAECD3}" srcId="{7768F367-FB5C-46DE-9171-F6B659FBFD21}" destId="{0E0690C2-4835-4426-A2B1-60ED1E3DDCA3}" srcOrd="3" destOrd="0" parTransId="{16412F1B-F309-4AA7-B478-4D1BF23A49DC}" sibTransId="{7A1C1A17-9E58-45D9-953F-8FF1A83835E2}"/>
    <dgm:cxn modelId="{6B393240-B26F-4AB7-8327-3C8EF442B514}" type="presOf" srcId="{16412F1B-F309-4AA7-B478-4D1BF23A49DC}" destId="{E83FEE5D-4115-48DE-8A6B-9E505191AE31}" srcOrd="0" destOrd="0" presId="urn:microsoft.com/office/officeart/2008/layout/HorizontalMultiLevelHierarchy"/>
    <dgm:cxn modelId="{D51A356D-CB3D-40B4-B403-8D24409F4FD3}" type="presOf" srcId="{7768F367-FB5C-46DE-9171-F6B659FBFD21}" destId="{68721A22-8EC1-4A44-8B00-469C0985F18B}" srcOrd="0" destOrd="0" presId="urn:microsoft.com/office/officeart/2008/layout/HorizontalMultiLevelHierarchy"/>
    <dgm:cxn modelId="{74209470-E3AF-4AA8-966F-7B8E7215AA78}" type="presOf" srcId="{AE34B109-0980-4E87-B5C2-5E807C1A1016}" destId="{68551475-CF75-4F75-8678-0D421A2E523F}" srcOrd="1" destOrd="0" presId="urn:microsoft.com/office/officeart/2008/layout/HorizontalMultiLevelHierarchy"/>
    <dgm:cxn modelId="{463E4172-CEF2-44F1-AB00-96F325817909}" type="presOf" srcId="{98250459-5B98-4E1C-B53F-3C63C4E069CF}" destId="{FFD09811-A2B9-419F-9092-56043184D6E3}" srcOrd="0" destOrd="0" presId="urn:microsoft.com/office/officeart/2008/layout/HorizontalMultiLevelHierarchy"/>
    <dgm:cxn modelId="{DC21E778-CA31-48AC-844B-17BB602A3A84}" srcId="{7768F367-FB5C-46DE-9171-F6B659FBFD21}" destId="{FBD0DA1B-4F0E-438D-BD1E-9BCC5AF244D1}" srcOrd="0" destOrd="0" parTransId="{98250459-5B98-4E1C-B53F-3C63C4E069CF}" sibTransId="{9902FED2-D9EB-4EA7-8CBB-866189372826}"/>
    <dgm:cxn modelId="{9C45D182-7C4E-460A-A9EA-293425261E8E}" type="presOf" srcId="{0E0690C2-4835-4426-A2B1-60ED1E3DDCA3}" destId="{09F52C28-F1FF-4532-99E5-6287CEE70006}" srcOrd="0" destOrd="0" presId="urn:microsoft.com/office/officeart/2008/layout/HorizontalMultiLevelHierarchy"/>
    <dgm:cxn modelId="{34506184-4F26-4741-B730-A00A0E726C8C}" type="presOf" srcId="{981B4782-382C-4CA2-BE85-48E2997517F0}" destId="{49913F12-C505-4228-88D9-53121A8F85AC}" srcOrd="0" destOrd="0" presId="urn:microsoft.com/office/officeart/2008/layout/HorizontalMultiLevelHierarchy"/>
    <dgm:cxn modelId="{A6C17989-5DDF-4A07-8F0D-D914CA4E4F80}" type="presOf" srcId="{FBD0DA1B-4F0E-438D-BD1E-9BCC5AF244D1}" destId="{0A16CA26-6AEF-479D-8814-8FDD24DF4900}" srcOrd="0" destOrd="0" presId="urn:microsoft.com/office/officeart/2008/layout/HorizontalMultiLevelHierarchy"/>
    <dgm:cxn modelId="{6C5697AB-D5C9-4109-810B-0C79454DBC2B}" srcId="{7768F367-FB5C-46DE-9171-F6B659FBFD21}" destId="{6FB4E166-FDAC-42DF-A39F-6C70EA95E5DC}" srcOrd="1" destOrd="0" parTransId="{AE34B109-0980-4E87-B5C2-5E807C1A1016}" sibTransId="{B75B9318-4DD9-420D-8D89-87B2C994A668}"/>
    <dgm:cxn modelId="{D9692AC2-FEAA-4E6E-8A12-9D72B99BB1B9}" type="presOf" srcId="{87C9917F-3991-4D71-BB6F-C4E22B4AC123}" destId="{2E8C5BE1-B8A8-4952-B15A-60AB0BBDC2B5}" srcOrd="0" destOrd="0" presId="urn:microsoft.com/office/officeart/2008/layout/HorizontalMultiLevelHierarchy"/>
    <dgm:cxn modelId="{585809C3-AD07-458F-8A71-7A5E9BBDBBCB}" type="presOf" srcId="{98250459-5B98-4E1C-B53F-3C63C4E069CF}" destId="{31622DB1-CC69-48DC-ABFE-AEEF7007B312}" srcOrd="1" destOrd="0" presId="urn:microsoft.com/office/officeart/2008/layout/HorizontalMultiLevelHierarchy"/>
    <dgm:cxn modelId="{CFFEFFC6-682E-4FC9-BB05-313A2B5489E6}" type="presOf" srcId="{6FB4E166-FDAC-42DF-A39F-6C70EA95E5DC}" destId="{6F58C215-31B3-4E70-8BDF-C4DEAFDBE6FF}" srcOrd="0" destOrd="0" presId="urn:microsoft.com/office/officeart/2008/layout/HorizontalMultiLevelHierarchy"/>
    <dgm:cxn modelId="{4BDC2AC8-EBE5-4FAE-91D7-759E32B0C1C9}" srcId="{981B4782-382C-4CA2-BE85-48E2997517F0}" destId="{7768F367-FB5C-46DE-9171-F6B659FBFD21}" srcOrd="0" destOrd="0" parTransId="{E5F7BFA5-7FAB-43CA-884A-8A84209364F5}" sibTransId="{6950C54F-D9A7-4FCB-8E16-7D5E178C22A5}"/>
    <dgm:cxn modelId="{E64380D0-0B1D-4FCC-BFE0-8ADEA7459D5B}" type="presOf" srcId="{4C4F5E5E-CAF2-4B47-8450-8522D397C79C}" destId="{34A58328-F205-4F4E-9539-4DB1F7097B21}" srcOrd="1" destOrd="0" presId="urn:microsoft.com/office/officeart/2008/layout/HorizontalMultiLevelHierarchy"/>
    <dgm:cxn modelId="{7F89C2D7-FC47-4CE4-9262-F4F3E0198503}" type="presOf" srcId="{AE34B109-0980-4E87-B5C2-5E807C1A1016}" destId="{12B55A62-306C-406F-9353-F4BF82001A0B}" srcOrd="0" destOrd="0" presId="urn:microsoft.com/office/officeart/2008/layout/HorizontalMultiLevelHierarchy"/>
    <dgm:cxn modelId="{280278E7-14FC-4464-9CF6-B0B2846A4BB2}" srcId="{7768F367-FB5C-46DE-9171-F6B659FBFD21}" destId="{1A09B415-89FC-490D-9B02-DAA2A32B31B3}" srcOrd="2" destOrd="0" parTransId="{4C4F5E5E-CAF2-4B47-8450-8522D397C79C}" sibTransId="{52FDBBC9-3EA8-42F4-86FE-69C10FEE1450}"/>
    <dgm:cxn modelId="{387857EA-B451-4BED-9BC3-99ABDC8462C7}" type="presOf" srcId="{16412F1B-F309-4AA7-B478-4D1BF23A49DC}" destId="{A7744A75-0EAF-440F-8A6D-78FF43ED9980}" srcOrd="1" destOrd="0" presId="urn:microsoft.com/office/officeart/2008/layout/HorizontalMultiLevelHierarchy"/>
    <dgm:cxn modelId="{C4EBF8EE-6E6F-4C56-9D9D-64F6820582F4}" type="presOf" srcId="{1A09B415-89FC-490D-9B02-DAA2A32B31B3}" destId="{DFC2E819-E02D-40D8-9928-FDF020A548AA}" srcOrd="0" destOrd="0" presId="urn:microsoft.com/office/officeart/2008/layout/HorizontalMultiLevelHierarchy"/>
    <dgm:cxn modelId="{2B770AF8-6E38-4BBD-A3FB-04F5B11F8938}" type="presOf" srcId="{E5F7BFA5-7FAB-43CA-884A-8A84209364F5}" destId="{D82F5260-0752-4E64-A939-5A3E42528C38}" srcOrd="1" destOrd="0" presId="urn:microsoft.com/office/officeart/2008/layout/HorizontalMultiLevelHierarchy"/>
    <dgm:cxn modelId="{BC67F1FB-B739-46A5-89FE-5706BEBDE348}" srcId="{87C9917F-3991-4D71-BB6F-C4E22B4AC123}" destId="{981B4782-382C-4CA2-BE85-48E2997517F0}" srcOrd="0" destOrd="0" parTransId="{3B82B551-DEDB-4C96-83CC-BC6047356CF3}" sibTransId="{3A5B4671-FB0C-42CD-9664-E8302B8B3521}"/>
    <dgm:cxn modelId="{E362F2A3-9771-4401-B257-B5CADA756B9E}" type="presParOf" srcId="{2E8C5BE1-B8A8-4952-B15A-60AB0BBDC2B5}" destId="{6102CE57-E7C1-4342-B2A6-151D7F1C7434}" srcOrd="0" destOrd="0" presId="urn:microsoft.com/office/officeart/2008/layout/HorizontalMultiLevelHierarchy"/>
    <dgm:cxn modelId="{C5A19720-C4D4-4A1B-9667-EBD5537E6A8E}" type="presParOf" srcId="{6102CE57-E7C1-4342-B2A6-151D7F1C7434}" destId="{49913F12-C505-4228-88D9-53121A8F85AC}" srcOrd="0" destOrd="0" presId="urn:microsoft.com/office/officeart/2008/layout/HorizontalMultiLevelHierarchy"/>
    <dgm:cxn modelId="{8C2490CC-C94A-4CB9-8C79-4FFDF7238475}" type="presParOf" srcId="{6102CE57-E7C1-4342-B2A6-151D7F1C7434}" destId="{BDEB4D8E-5C09-46CC-AE2E-6C5BA01A81BA}" srcOrd="1" destOrd="0" presId="urn:microsoft.com/office/officeart/2008/layout/HorizontalMultiLevelHierarchy"/>
    <dgm:cxn modelId="{FBDF88BA-9C47-46BC-AC87-357E5190F9E2}" type="presParOf" srcId="{BDEB4D8E-5C09-46CC-AE2E-6C5BA01A81BA}" destId="{B41C216E-4D0F-465D-8CB3-2B4EE394A366}" srcOrd="0" destOrd="0" presId="urn:microsoft.com/office/officeart/2008/layout/HorizontalMultiLevelHierarchy"/>
    <dgm:cxn modelId="{CF2921A8-BDF9-4D4C-9F2C-BDE3A64EEC02}" type="presParOf" srcId="{B41C216E-4D0F-465D-8CB3-2B4EE394A366}" destId="{D82F5260-0752-4E64-A939-5A3E42528C38}" srcOrd="0" destOrd="0" presId="urn:microsoft.com/office/officeart/2008/layout/HorizontalMultiLevelHierarchy"/>
    <dgm:cxn modelId="{ABED3E5D-8DE3-4086-BD7B-07C1A49123C3}" type="presParOf" srcId="{BDEB4D8E-5C09-46CC-AE2E-6C5BA01A81BA}" destId="{AB398AF7-1748-4999-9C6B-302E32E985EC}" srcOrd="1" destOrd="0" presId="urn:microsoft.com/office/officeart/2008/layout/HorizontalMultiLevelHierarchy"/>
    <dgm:cxn modelId="{7E452E8F-1009-427D-BC84-B1B208270935}" type="presParOf" srcId="{AB398AF7-1748-4999-9C6B-302E32E985EC}" destId="{68721A22-8EC1-4A44-8B00-469C0985F18B}" srcOrd="0" destOrd="0" presId="urn:microsoft.com/office/officeart/2008/layout/HorizontalMultiLevelHierarchy"/>
    <dgm:cxn modelId="{562DE138-52FC-497B-B708-27A3879FD3A0}" type="presParOf" srcId="{AB398AF7-1748-4999-9C6B-302E32E985EC}" destId="{35D0C976-A5DA-4640-B828-26BC62D8455B}" srcOrd="1" destOrd="0" presId="urn:microsoft.com/office/officeart/2008/layout/HorizontalMultiLevelHierarchy"/>
    <dgm:cxn modelId="{B0C22A1F-889C-4033-8A55-DACE8F6F84CF}" type="presParOf" srcId="{35D0C976-A5DA-4640-B828-26BC62D8455B}" destId="{FFD09811-A2B9-419F-9092-56043184D6E3}" srcOrd="0" destOrd="0" presId="urn:microsoft.com/office/officeart/2008/layout/HorizontalMultiLevelHierarchy"/>
    <dgm:cxn modelId="{E6858DE8-257F-4314-B72B-E9F9D663F89D}" type="presParOf" srcId="{FFD09811-A2B9-419F-9092-56043184D6E3}" destId="{31622DB1-CC69-48DC-ABFE-AEEF7007B312}" srcOrd="0" destOrd="0" presId="urn:microsoft.com/office/officeart/2008/layout/HorizontalMultiLevelHierarchy"/>
    <dgm:cxn modelId="{A07DAB21-5691-4489-8ACE-2897FA6F5920}" type="presParOf" srcId="{35D0C976-A5DA-4640-B828-26BC62D8455B}" destId="{0AF28FBA-2288-48EA-B854-D99571870D19}" srcOrd="1" destOrd="0" presId="urn:microsoft.com/office/officeart/2008/layout/HorizontalMultiLevelHierarchy"/>
    <dgm:cxn modelId="{7EEA7C88-C2A4-4594-9422-E6F70FC52D12}" type="presParOf" srcId="{0AF28FBA-2288-48EA-B854-D99571870D19}" destId="{0A16CA26-6AEF-479D-8814-8FDD24DF4900}" srcOrd="0" destOrd="0" presId="urn:microsoft.com/office/officeart/2008/layout/HorizontalMultiLevelHierarchy"/>
    <dgm:cxn modelId="{0C1F8724-FDC3-4D13-9F68-85B0CBDD57BE}" type="presParOf" srcId="{0AF28FBA-2288-48EA-B854-D99571870D19}" destId="{BBCD1116-5C35-4FC5-A80E-C37E77004681}" srcOrd="1" destOrd="0" presId="urn:microsoft.com/office/officeart/2008/layout/HorizontalMultiLevelHierarchy"/>
    <dgm:cxn modelId="{4B3B5819-9D7F-4924-84EB-4C6F2186C495}" type="presParOf" srcId="{35D0C976-A5DA-4640-B828-26BC62D8455B}" destId="{12B55A62-306C-406F-9353-F4BF82001A0B}" srcOrd="2" destOrd="0" presId="urn:microsoft.com/office/officeart/2008/layout/HorizontalMultiLevelHierarchy"/>
    <dgm:cxn modelId="{8042D7D4-26BE-4940-A328-4BC9F4680151}" type="presParOf" srcId="{12B55A62-306C-406F-9353-F4BF82001A0B}" destId="{68551475-CF75-4F75-8678-0D421A2E523F}" srcOrd="0" destOrd="0" presId="urn:microsoft.com/office/officeart/2008/layout/HorizontalMultiLevelHierarchy"/>
    <dgm:cxn modelId="{BCCC6D51-4345-4C15-9549-8D5B59DE0C50}" type="presParOf" srcId="{35D0C976-A5DA-4640-B828-26BC62D8455B}" destId="{87EBDEB9-D54C-4BDB-8A5E-B6D4311E37FC}" srcOrd="3" destOrd="0" presId="urn:microsoft.com/office/officeart/2008/layout/HorizontalMultiLevelHierarchy"/>
    <dgm:cxn modelId="{8A59C12D-7D17-4736-A84E-48B55A899A69}" type="presParOf" srcId="{87EBDEB9-D54C-4BDB-8A5E-B6D4311E37FC}" destId="{6F58C215-31B3-4E70-8BDF-C4DEAFDBE6FF}" srcOrd="0" destOrd="0" presId="urn:microsoft.com/office/officeart/2008/layout/HorizontalMultiLevelHierarchy"/>
    <dgm:cxn modelId="{1E7452DB-4DC8-4C6C-8916-888E38B4AC8A}" type="presParOf" srcId="{87EBDEB9-D54C-4BDB-8A5E-B6D4311E37FC}" destId="{A510E19D-F95B-48D1-88FC-64FA27A802DD}" srcOrd="1" destOrd="0" presId="urn:microsoft.com/office/officeart/2008/layout/HorizontalMultiLevelHierarchy"/>
    <dgm:cxn modelId="{E99078E4-B42B-419A-919B-C870B5AE81C9}" type="presParOf" srcId="{35D0C976-A5DA-4640-B828-26BC62D8455B}" destId="{8F9E6AF3-E0C1-430C-9B9B-D5F23722D908}" srcOrd="4" destOrd="0" presId="urn:microsoft.com/office/officeart/2008/layout/HorizontalMultiLevelHierarchy"/>
    <dgm:cxn modelId="{82D09AC4-15A6-4E32-9D34-4702B791D0A5}" type="presParOf" srcId="{8F9E6AF3-E0C1-430C-9B9B-D5F23722D908}" destId="{34A58328-F205-4F4E-9539-4DB1F7097B21}" srcOrd="0" destOrd="0" presId="urn:microsoft.com/office/officeart/2008/layout/HorizontalMultiLevelHierarchy"/>
    <dgm:cxn modelId="{BBB840C7-6F1F-4C6D-870B-4344A2E3FF8A}" type="presParOf" srcId="{35D0C976-A5DA-4640-B828-26BC62D8455B}" destId="{8747F5CB-788B-4BC7-A451-4A5B1A94FAFF}" srcOrd="5" destOrd="0" presId="urn:microsoft.com/office/officeart/2008/layout/HorizontalMultiLevelHierarchy"/>
    <dgm:cxn modelId="{EF7CF155-DA78-4FA8-B115-2B01E8C94A07}" type="presParOf" srcId="{8747F5CB-788B-4BC7-A451-4A5B1A94FAFF}" destId="{DFC2E819-E02D-40D8-9928-FDF020A548AA}" srcOrd="0" destOrd="0" presId="urn:microsoft.com/office/officeart/2008/layout/HorizontalMultiLevelHierarchy"/>
    <dgm:cxn modelId="{71888800-C3F6-412B-999A-08081046296D}" type="presParOf" srcId="{8747F5CB-788B-4BC7-A451-4A5B1A94FAFF}" destId="{AB7B98CF-B139-4B63-A003-1ECB31163048}" srcOrd="1" destOrd="0" presId="urn:microsoft.com/office/officeart/2008/layout/HorizontalMultiLevelHierarchy"/>
    <dgm:cxn modelId="{6A0C9574-FF64-4C0D-A42D-8133E0A82F24}" type="presParOf" srcId="{35D0C976-A5DA-4640-B828-26BC62D8455B}" destId="{E83FEE5D-4115-48DE-8A6B-9E505191AE31}" srcOrd="6" destOrd="0" presId="urn:microsoft.com/office/officeart/2008/layout/HorizontalMultiLevelHierarchy"/>
    <dgm:cxn modelId="{9649B596-8890-4334-BAA4-71CB7CAD8F47}" type="presParOf" srcId="{E83FEE5D-4115-48DE-8A6B-9E505191AE31}" destId="{A7744A75-0EAF-440F-8A6D-78FF43ED9980}" srcOrd="0" destOrd="0" presId="urn:microsoft.com/office/officeart/2008/layout/HorizontalMultiLevelHierarchy"/>
    <dgm:cxn modelId="{4EA7CA8D-ED4D-4E8A-AA1F-A641D98ED130}" type="presParOf" srcId="{35D0C976-A5DA-4640-B828-26BC62D8455B}" destId="{429F4041-C1B3-497A-9F4D-D7891C9F04CF}" srcOrd="7" destOrd="0" presId="urn:microsoft.com/office/officeart/2008/layout/HorizontalMultiLevelHierarchy"/>
    <dgm:cxn modelId="{B6A4D01E-2A94-498F-A698-E3D141493B8D}" type="presParOf" srcId="{429F4041-C1B3-497A-9F4D-D7891C9F04CF}" destId="{09F52C28-F1FF-4532-99E5-6287CEE70006}" srcOrd="0" destOrd="0" presId="urn:microsoft.com/office/officeart/2008/layout/HorizontalMultiLevelHierarchy"/>
    <dgm:cxn modelId="{6C61EE9A-2329-4605-965F-F16D0BE7079D}" type="presParOf" srcId="{429F4041-C1B3-497A-9F4D-D7891C9F04CF}" destId="{15DDD133-CF60-44AD-A56B-7AC011D1B890}" srcOrd="1" destOrd="0" presId="urn:microsoft.com/office/officeart/2008/layout/HorizontalMultiLevelHierarchy"/>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7ED01C88-832E-45DB-8D82-50A3720BA95C}" type="doc">
      <dgm:prSet loTypeId="urn:microsoft.com/office/officeart/2005/8/layout/hierarchy2" loCatId="hierarchy" qsTypeId="urn:microsoft.com/office/officeart/2005/8/quickstyle/simple1" qsCatId="simple" csTypeId="urn:microsoft.com/office/officeart/2005/8/colors/colorful1" csCatId="colorful" phldr="1"/>
      <dgm:spPr/>
      <dgm:t>
        <a:bodyPr/>
        <a:lstStyle/>
        <a:p>
          <a:endParaRPr lang="en-US"/>
        </a:p>
      </dgm:t>
    </dgm:pt>
    <dgm:pt modelId="{C243B243-A9D1-43B6-959B-3EFFC9845FA6}">
      <dgm:prSet phldrT="[Text]" custT="1"/>
      <dgm:spPr/>
      <dgm:t>
        <a:bodyPr/>
        <a:lstStyle/>
        <a:p>
          <a:r>
            <a:rPr lang="en-US" sz="2000" dirty="0"/>
            <a:t>Keyword </a:t>
          </a:r>
        </a:p>
        <a:p>
          <a:r>
            <a:rPr lang="en-US" sz="2000" dirty="0"/>
            <a:t>“Image Stylization”</a:t>
          </a:r>
        </a:p>
      </dgm:t>
    </dgm:pt>
    <dgm:pt modelId="{EED6BCE0-B7C2-4887-B2B3-809A6D70D79E}" type="parTrans" cxnId="{45519052-7127-4E26-A23D-A53B6AFFAB5B}">
      <dgm:prSet/>
      <dgm:spPr/>
      <dgm:t>
        <a:bodyPr/>
        <a:lstStyle/>
        <a:p>
          <a:endParaRPr lang="en-US"/>
        </a:p>
      </dgm:t>
    </dgm:pt>
    <dgm:pt modelId="{71CD110C-B696-4CC0-9285-DC167CFF96CD}" type="sibTrans" cxnId="{45519052-7127-4E26-A23D-A53B6AFFAB5B}">
      <dgm:prSet/>
      <dgm:spPr/>
      <dgm:t>
        <a:bodyPr/>
        <a:lstStyle/>
        <a:p>
          <a:endParaRPr lang="en-US"/>
        </a:p>
      </dgm:t>
    </dgm:pt>
    <dgm:pt modelId="{F0783FE0-5D50-4E2A-A7C7-30935C3951CD}">
      <dgm:prSet phldrT="[Text]" custT="1"/>
      <dgm:spPr/>
      <dgm:t>
        <a:bodyPr/>
        <a:lstStyle/>
        <a:p>
          <a:r>
            <a:rPr lang="en-US" sz="2000" dirty="0"/>
            <a:t>294 </a:t>
          </a:r>
        </a:p>
        <a:p>
          <a:r>
            <a:rPr lang="en-US" sz="2000" dirty="0"/>
            <a:t>Repositories</a:t>
          </a:r>
        </a:p>
      </dgm:t>
    </dgm:pt>
    <dgm:pt modelId="{18767997-46ED-4612-AF5F-E4C8A80A7476}" type="parTrans" cxnId="{F926625B-1CFA-4513-83DC-55BCBD62A364}">
      <dgm:prSet/>
      <dgm:spPr/>
      <dgm:t>
        <a:bodyPr/>
        <a:lstStyle/>
        <a:p>
          <a:endParaRPr lang="en-US"/>
        </a:p>
      </dgm:t>
    </dgm:pt>
    <dgm:pt modelId="{5A643088-73C6-4293-8FEC-1C8B13907E66}" type="sibTrans" cxnId="{F926625B-1CFA-4513-83DC-55BCBD62A364}">
      <dgm:prSet/>
      <dgm:spPr/>
      <dgm:t>
        <a:bodyPr/>
        <a:lstStyle/>
        <a:p>
          <a:endParaRPr lang="en-US"/>
        </a:p>
      </dgm:t>
    </dgm:pt>
    <dgm:pt modelId="{257F4B55-A1F2-4FA0-9287-415E1BEB703B}">
      <dgm:prSet phldrT="[Text]" custT="1"/>
      <dgm:spPr/>
      <dgm:t>
        <a:bodyPr/>
        <a:lstStyle/>
        <a:p>
          <a:r>
            <a:rPr lang="en-US" sz="2000" dirty="0"/>
            <a:t>270 Web Development</a:t>
          </a:r>
        </a:p>
      </dgm:t>
    </dgm:pt>
    <dgm:pt modelId="{5736F551-FBB4-4332-AC66-A687030EB04F}" type="parTrans" cxnId="{977658E3-D5C5-4FC0-87BC-30A4E1A75251}">
      <dgm:prSet/>
      <dgm:spPr/>
      <dgm:t>
        <a:bodyPr/>
        <a:lstStyle/>
        <a:p>
          <a:endParaRPr lang="en-US"/>
        </a:p>
      </dgm:t>
    </dgm:pt>
    <dgm:pt modelId="{13DCA82A-A486-4795-8BB8-6F39BE09534F}" type="sibTrans" cxnId="{977658E3-D5C5-4FC0-87BC-30A4E1A75251}">
      <dgm:prSet/>
      <dgm:spPr/>
      <dgm:t>
        <a:bodyPr/>
        <a:lstStyle/>
        <a:p>
          <a:endParaRPr lang="en-US"/>
        </a:p>
      </dgm:t>
    </dgm:pt>
    <dgm:pt modelId="{28297563-60B5-4E81-B9FB-F94CE4223F84}">
      <dgm:prSet phldrT="[Text]" custT="1"/>
      <dgm:spPr/>
      <dgm:t>
        <a:bodyPr/>
        <a:lstStyle/>
        <a:p>
          <a:r>
            <a:rPr lang="en-US" sz="2000" dirty="0"/>
            <a:t>24 Image Stylization</a:t>
          </a:r>
        </a:p>
      </dgm:t>
    </dgm:pt>
    <dgm:pt modelId="{AF4D9B4B-11AF-426B-BFA2-75E4E85A1750}" type="parTrans" cxnId="{FB4AC1F0-C291-4EF9-A235-5FA4194626F7}">
      <dgm:prSet/>
      <dgm:spPr/>
      <dgm:t>
        <a:bodyPr/>
        <a:lstStyle/>
        <a:p>
          <a:endParaRPr lang="en-US"/>
        </a:p>
      </dgm:t>
    </dgm:pt>
    <dgm:pt modelId="{C998238F-9058-4680-BBD2-C720FC63DD77}" type="sibTrans" cxnId="{FB4AC1F0-C291-4EF9-A235-5FA4194626F7}">
      <dgm:prSet/>
      <dgm:spPr/>
      <dgm:t>
        <a:bodyPr/>
        <a:lstStyle/>
        <a:p>
          <a:endParaRPr lang="en-US"/>
        </a:p>
      </dgm:t>
    </dgm:pt>
    <dgm:pt modelId="{80434628-106A-486A-A148-EFB95E040249}" type="pres">
      <dgm:prSet presAssocID="{7ED01C88-832E-45DB-8D82-50A3720BA95C}" presName="diagram" presStyleCnt="0">
        <dgm:presLayoutVars>
          <dgm:chPref val="1"/>
          <dgm:dir/>
          <dgm:animOne val="branch"/>
          <dgm:animLvl val="lvl"/>
          <dgm:resizeHandles val="exact"/>
        </dgm:presLayoutVars>
      </dgm:prSet>
      <dgm:spPr/>
    </dgm:pt>
    <dgm:pt modelId="{90845CC8-C334-4171-A1DE-3600951892D2}" type="pres">
      <dgm:prSet presAssocID="{C243B243-A9D1-43B6-959B-3EFFC9845FA6}" presName="root1" presStyleCnt="0"/>
      <dgm:spPr/>
    </dgm:pt>
    <dgm:pt modelId="{5A79E74E-25C9-4E1F-A305-45DDFDDA19BE}" type="pres">
      <dgm:prSet presAssocID="{C243B243-A9D1-43B6-959B-3EFFC9845FA6}" presName="LevelOneTextNode" presStyleLbl="node0" presStyleIdx="0" presStyleCnt="1">
        <dgm:presLayoutVars>
          <dgm:chPref val="3"/>
        </dgm:presLayoutVars>
      </dgm:prSet>
      <dgm:spPr/>
    </dgm:pt>
    <dgm:pt modelId="{D98A019E-E8A2-40F4-A5CA-DC412F476D81}" type="pres">
      <dgm:prSet presAssocID="{C243B243-A9D1-43B6-959B-3EFFC9845FA6}" presName="level2hierChild" presStyleCnt="0"/>
      <dgm:spPr/>
    </dgm:pt>
    <dgm:pt modelId="{39705B29-08D2-4F40-9C9C-0F55FE877097}" type="pres">
      <dgm:prSet presAssocID="{18767997-46ED-4612-AF5F-E4C8A80A7476}" presName="conn2-1" presStyleLbl="parChTrans1D2" presStyleIdx="0" presStyleCnt="1"/>
      <dgm:spPr/>
    </dgm:pt>
    <dgm:pt modelId="{A0EEBDD4-21A4-47B4-9FFB-F700E52E809F}" type="pres">
      <dgm:prSet presAssocID="{18767997-46ED-4612-AF5F-E4C8A80A7476}" presName="connTx" presStyleLbl="parChTrans1D2" presStyleIdx="0" presStyleCnt="1"/>
      <dgm:spPr/>
    </dgm:pt>
    <dgm:pt modelId="{C65DB858-DD79-441A-AF68-30F7756822A7}" type="pres">
      <dgm:prSet presAssocID="{F0783FE0-5D50-4E2A-A7C7-30935C3951CD}" presName="root2" presStyleCnt="0"/>
      <dgm:spPr/>
    </dgm:pt>
    <dgm:pt modelId="{2716062B-2CBA-4073-8177-BF99BB50A40C}" type="pres">
      <dgm:prSet presAssocID="{F0783FE0-5D50-4E2A-A7C7-30935C3951CD}" presName="LevelTwoTextNode" presStyleLbl="node2" presStyleIdx="0" presStyleCnt="1">
        <dgm:presLayoutVars>
          <dgm:chPref val="3"/>
        </dgm:presLayoutVars>
      </dgm:prSet>
      <dgm:spPr/>
    </dgm:pt>
    <dgm:pt modelId="{561359E5-7537-4172-83FD-0C14503A3D27}" type="pres">
      <dgm:prSet presAssocID="{F0783FE0-5D50-4E2A-A7C7-30935C3951CD}" presName="level3hierChild" presStyleCnt="0"/>
      <dgm:spPr/>
    </dgm:pt>
    <dgm:pt modelId="{4FF1ED96-86A6-4D50-AE8E-A2FC36815119}" type="pres">
      <dgm:prSet presAssocID="{5736F551-FBB4-4332-AC66-A687030EB04F}" presName="conn2-1" presStyleLbl="parChTrans1D3" presStyleIdx="0" presStyleCnt="2"/>
      <dgm:spPr/>
    </dgm:pt>
    <dgm:pt modelId="{D01C1598-A536-43AE-8D7B-82F2D08F51AB}" type="pres">
      <dgm:prSet presAssocID="{5736F551-FBB4-4332-AC66-A687030EB04F}" presName="connTx" presStyleLbl="parChTrans1D3" presStyleIdx="0" presStyleCnt="2"/>
      <dgm:spPr/>
    </dgm:pt>
    <dgm:pt modelId="{E719583E-4A39-4784-8D2A-C99F256F405E}" type="pres">
      <dgm:prSet presAssocID="{257F4B55-A1F2-4FA0-9287-415E1BEB703B}" presName="root2" presStyleCnt="0"/>
      <dgm:spPr/>
    </dgm:pt>
    <dgm:pt modelId="{874C2171-1932-434A-A7EE-ADBA79F297DD}" type="pres">
      <dgm:prSet presAssocID="{257F4B55-A1F2-4FA0-9287-415E1BEB703B}" presName="LevelTwoTextNode" presStyleLbl="node3" presStyleIdx="0" presStyleCnt="2">
        <dgm:presLayoutVars>
          <dgm:chPref val="3"/>
        </dgm:presLayoutVars>
      </dgm:prSet>
      <dgm:spPr/>
    </dgm:pt>
    <dgm:pt modelId="{39FB898C-44A5-43E7-8A71-2710AF90A2F2}" type="pres">
      <dgm:prSet presAssocID="{257F4B55-A1F2-4FA0-9287-415E1BEB703B}" presName="level3hierChild" presStyleCnt="0"/>
      <dgm:spPr/>
    </dgm:pt>
    <dgm:pt modelId="{25E0A59B-E9B8-43FA-824A-40EC82A5EE27}" type="pres">
      <dgm:prSet presAssocID="{AF4D9B4B-11AF-426B-BFA2-75E4E85A1750}" presName="conn2-1" presStyleLbl="parChTrans1D3" presStyleIdx="1" presStyleCnt="2"/>
      <dgm:spPr/>
    </dgm:pt>
    <dgm:pt modelId="{BC02A5C8-2545-4DCA-81C2-669EB828BF1F}" type="pres">
      <dgm:prSet presAssocID="{AF4D9B4B-11AF-426B-BFA2-75E4E85A1750}" presName="connTx" presStyleLbl="parChTrans1D3" presStyleIdx="1" presStyleCnt="2"/>
      <dgm:spPr/>
    </dgm:pt>
    <dgm:pt modelId="{FEE59850-659A-471D-A9B6-0D757BA3CBC3}" type="pres">
      <dgm:prSet presAssocID="{28297563-60B5-4E81-B9FB-F94CE4223F84}" presName="root2" presStyleCnt="0"/>
      <dgm:spPr/>
    </dgm:pt>
    <dgm:pt modelId="{1EE73F73-39B6-429E-B2A8-A60DE85D033E}" type="pres">
      <dgm:prSet presAssocID="{28297563-60B5-4E81-B9FB-F94CE4223F84}" presName="LevelTwoTextNode" presStyleLbl="node3" presStyleIdx="1" presStyleCnt="2">
        <dgm:presLayoutVars>
          <dgm:chPref val="3"/>
        </dgm:presLayoutVars>
      </dgm:prSet>
      <dgm:spPr/>
    </dgm:pt>
    <dgm:pt modelId="{9CB4F2F2-CF63-4261-8272-A8C458D0A07F}" type="pres">
      <dgm:prSet presAssocID="{28297563-60B5-4E81-B9FB-F94CE4223F84}" presName="level3hierChild" presStyleCnt="0"/>
      <dgm:spPr/>
    </dgm:pt>
  </dgm:ptLst>
  <dgm:cxnLst>
    <dgm:cxn modelId="{8BEAF119-8BEA-4C8B-8717-0EA000AA2BE7}" type="presOf" srcId="{5736F551-FBB4-4332-AC66-A687030EB04F}" destId="{4FF1ED96-86A6-4D50-AE8E-A2FC36815119}" srcOrd="0" destOrd="0" presId="urn:microsoft.com/office/officeart/2005/8/layout/hierarchy2"/>
    <dgm:cxn modelId="{E220442F-5528-40F2-B421-75E12F6DEEB5}" type="presOf" srcId="{5736F551-FBB4-4332-AC66-A687030EB04F}" destId="{D01C1598-A536-43AE-8D7B-82F2D08F51AB}" srcOrd="1" destOrd="0" presId="urn:microsoft.com/office/officeart/2005/8/layout/hierarchy2"/>
    <dgm:cxn modelId="{F926625B-1CFA-4513-83DC-55BCBD62A364}" srcId="{C243B243-A9D1-43B6-959B-3EFFC9845FA6}" destId="{F0783FE0-5D50-4E2A-A7C7-30935C3951CD}" srcOrd="0" destOrd="0" parTransId="{18767997-46ED-4612-AF5F-E4C8A80A7476}" sibTransId="{5A643088-73C6-4293-8FEC-1C8B13907E66}"/>
    <dgm:cxn modelId="{53D33167-206F-4A76-BAAA-F1D78F20305E}" type="presOf" srcId="{257F4B55-A1F2-4FA0-9287-415E1BEB703B}" destId="{874C2171-1932-434A-A7EE-ADBA79F297DD}" srcOrd="0" destOrd="0" presId="urn:microsoft.com/office/officeart/2005/8/layout/hierarchy2"/>
    <dgm:cxn modelId="{CCAB184E-D10E-40AB-9D2F-D75ACAEC2531}" type="presOf" srcId="{C243B243-A9D1-43B6-959B-3EFFC9845FA6}" destId="{5A79E74E-25C9-4E1F-A305-45DDFDDA19BE}" srcOrd="0" destOrd="0" presId="urn:microsoft.com/office/officeart/2005/8/layout/hierarchy2"/>
    <dgm:cxn modelId="{45519052-7127-4E26-A23D-A53B6AFFAB5B}" srcId="{7ED01C88-832E-45DB-8D82-50A3720BA95C}" destId="{C243B243-A9D1-43B6-959B-3EFFC9845FA6}" srcOrd="0" destOrd="0" parTransId="{EED6BCE0-B7C2-4887-B2B3-809A6D70D79E}" sibTransId="{71CD110C-B696-4CC0-9285-DC167CFF96CD}"/>
    <dgm:cxn modelId="{C0912477-EE71-4BF8-86EF-433489D11516}" type="presOf" srcId="{F0783FE0-5D50-4E2A-A7C7-30935C3951CD}" destId="{2716062B-2CBA-4073-8177-BF99BB50A40C}" srcOrd="0" destOrd="0" presId="urn:microsoft.com/office/officeart/2005/8/layout/hierarchy2"/>
    <dgm:cxn modelId="{1C66EC77-1967-4031-83D1-B1A871FBC705}" type="presOf" srcId="{AF4D9B4B-11AF-426B-BFA2-75E4E85A1750}" destId="{25E0A59B-E9B8-43FA-824A-40EC82A5EE27}" srcOrd="0" destOrd="0" presId="urn:microsoft.com/office/officeart/2005/8/layout/hierarchy2"/>
    <dgm:cxn modelId="{5CE15C59-43FD-472E-B883-E736E71A16EA}" type="presOf" srcId="{18767997-46ED-4612-AF5F-E4C8A80A7476}" destId="{39705B29-08D2-4F40-9C9C-0F55FE877097}" srcOrd="0" destOrd="0" presId="urn:microsoft.com/office/officeart/2005/8/layout/hierarchy2"/>
    <dgm:cxn modelId="{3AE9F489-106C-460D-830A-5684A2728885}" type="presOf" srcId="{AF4D9B4B-11AF-426B-BFA2-75E4E85A1750}" destId="{BC02A5C8-2545-4DCA-81C2-669EB828BF1F}" srcOrd="1" destOrd="0" presId="urn:microsoft.com/office/officeart/2005/8/layout/hierarchy2"/>
    <dgm:cxn modelId="{6EA4C1D4-E972-4D48-AA96-EB451037F970}" type="presOf" srcId="{18767997-46ED-4612-AF5F-E4C8A80A7476}" destId="{A0EEBDD4-21A4-47B4-9FFB-F700E52E809F}" srcOrd="1" destOrd="0" presId="urn:microsoft.com/office/officeart/2005/8/layout/hierarchy2"/>
    <dgm:cxn modelId="{006870DD-7E7C-4730-A60B-989D223A5010}" type="presOf" srcId="{28297563-60B5-4E81-B9FB-F94CE4223F84}" destId="{1EE73F73-39B6-429E-B2A8-A60DE85D033E}" srcOrd="0" destOrd="0" presId="urn:microsoft.com/office/officeart/2005/8/layout/hierarchy2"/>
    <dgm:cxn modelId="{977658E3-D5C5-4FC0-87BC-30A4E1A75251}" srcId="{F0783FE0-5D50-4E2A-A7C7-30935C3951CD}" destId="{257F4B55-A1F2-4FA0-9287-415E1BEB703B}" srcOrd="0" destOrd="0" parTransId="{5736F551-FBB4-4332-AC66-A687030EB04F}" sibTransId="{13DCA82A-A486-4795-8BB8-6F39BE09534F}"/>
    <dgm:cxn modelId="{C30FB0E8-E922-4FA3-BD4F-68ED95C76853}" type="presOf" srcId="{7ED01C88-832E-45DB-8D82-50A3720BA95C}" destId="{80434628-106A-486A-A148-EFB95E040249}" srcOrd="0" destOrd="0" presId="urn:microsoft.com/office/officeart/2005/8/layout/hierarchy2"/>
    <dgm:cxn modelId="{FB4AC1F0-C291-4EF9-A235-5FA4194626F7}" srcId="{F0783FE0-5D50-4E2A-A7C7-30935C3951CD}" destId="{28297563-60B5-4E81-B9FB-F94CE4223F84}" srcOrd="1" destOrd="0" parTransId="{AF4D9B4B-11AF-426B-BFA2-75E4E85A1750}" sibTransId="{C998238F-9058-4680-BBD2-C720FC63DD77}"/>
    <dgm:cxn modelId="{984333C6-FC38-46E6-B54C-8B7FBF5D2956}" type="presParOf" srcId="{80434628-106A-486A-A148-EFB95E040249}" destId="{90845CC8-C334-4171-A1DE-3600951892D2}" srcOrd="0" destOrd="0" presId="urn:microsoft.com/office/officeart/2005/8/layout/hierarchy2"/>
    <dgm:cxn modelId="{D78B7674-51D2-4191-994B-1114D06C2DBA}" type="presParOf" srcId="{90845CC8-C334-4171-A1DE-3600951892D2}" destId="{5A79E74E-25C9-4E1F-A305-45DDFDDA19BE}" srcOrd="0" destOrd="0" presId="urn:microsoft.com/office/officeart/2005/8/layout/hierarchy2"/>
    <dgm:cxn modelId="{036E8CFC-CFC2-42E1-9AAC-C0BFE2854AD3}" type="presParOf" srcId="{90845CC8-C334-4171-A1DE-3600951892D2}" destId="{D98A019E-E8A2-40F4-A5CA-DC412F476D81}" srcOrd="1" destOrd="0" presId="urn:microsoft.com/office/officeart/2005/8/layout/hierarchy2"/>
    <dgm:cxn modelId="{5CEC8227-1A00-4B38-B452-2761D32ACBE7}" type="presParOf" srcId="{D98A019E-E8A2-40F4-A5CA-DC412F476D81}" destId="{39705B29-08D2-4F40-9C9C-0F55FE877097}" srcOrd="0" destOrd="0" presId="urn:microsoft.com/office/officeart/2005/8/layout/hierarchy2"/>
    <dgm:cxn modelId="{7A49B12E-E88F-4468-B354-028AAC559586}" type="presParOf" srcId="{39705B29-08D2-4F40-9C9C-0F55FE877097}" destId="{A0EEBDD4-21A4-47B4-9FFB-F700E52E809F}" srcOrd="0" destOrd="0" presId="urn:microsoft.com/office/officeart/2005/8/layout/hierarchy2"/>
    <dgm:cxn modelId="{2AE0E0F6-810B-47A6-9522-2CAD525991B8}" type="presParOf" srcId="{D98A019E-E8A2-40F4-A5CA-DC412F476D81}" destId="{C65DB858-DD79-441A-AF68-30F7756822A7}" srcOrd="1" destOrd="0" presId="urn:microsoft.com/office/officeart/2005/8/layout/hierarchy2"/>
    <dgm:cxn modelId="{72ABBE54-D641-4937-AEB6-54DA121D0876}" type="presParOf" srcId="{C65DB858-DD79-441A-AF68-30F7756822A7}" destId="{2716062B-2CBA-4073-8177-BF99BB50A40C}" srcOrd="0" destOrd="0" presId="urn:microsoft.com/office/officeart/2005/8/layout/hierarchy2"/>
    <dgm:cxn modelId="{2AA14AD8-965F-494F-BCBA-7EB71825E763}" type="presParOf" srcId="{C65DB858-DD79-441A-AF68-30F7756822A7}" destId="{561359E5-7537-4172-83FD-0C14503A3D27}" srcOrd="1" destOrd="0" presId="urn:microsoft.com/office/officeart/2005/8/layout/hierarchy2"/>
    <dgm:cxn modelId="{7A60405C-F976-4ED7-AEB7-09A886E81350}" type="presParOf" srcId="{561359E5-7537-4172-83FD-0C14503A3D27}" destId="{4FF1ED96-86A6-4D50-AE8E-A2FC36815119}" srcOrd="0" destOrd="0" presId="urn:microsoft.com/office/officeart/2005/8/layout/hierarchy2"/>
    <dgm:cxn modelId="{CBF1F93A-4FCD-4E12-953C-A2EAE6EE735F}" type="presParOf" srcId="{4FF1ED96-86A6-4D50-AE8E-A2FC36815119}" destId="{D01C1598-A536-43AE-8D7B-82F2D08F51AB}" srcOrd="0" destOrd="0" presId="urn:microsoft.com/office/officeart/2005/8/layout/hierarchy2"/>
    <dgm:cxn modelId="{D1BF8829-B445-4A31-BAB6-050B1CF8CEA1}" type="presParOf" srcId="{561359E5-7537-4172-83FD-0C14503A3D27}" destId="{E719583E-4A39-4784-8D2A-C99F256F405E}" srcOrd="1" destOrd="0" presId="urn:microsoft.com/office/officeart/2005/8/layout/hierarchy2"/>
    <dgm:cxn modelId="{592B8D62-3CD4-4239-95FD-C72007A31C02}" type="presParOf" srcId="{E719583E-4A39-4784-8D2A-C99F256F405E}" destId="{874C2171-1932-434A-A7EE-ADBA79F297DD}" srcOrd="0" destOrd="0" presId="urn:microsoft.com/office/officeart/2005/8/layout/hierarchy2"/>
    <dgm:cxn modelId="{E2FA923B-1A83-4409-8163-CD48F250AEF9}" type="presParOf" srcId="{E719583E-4A39-4784-8D2A-C99F256F405E}" destId="{39FB898C-44A5-43E7-8A71-2710AF90A2F2}" srcOrd="1" destOrd="0" presId="urn:microsoft.com/office/officeart/2005/8/layout/hierarchy2"/>
    <dgm:cxn modelId="{AD1693C2-D684-451D-AE97-D89FE0991446}" type="presParOf" srcId="{561359E5-7537-4172-83FD-0C14503A3D27}" destId="{25E0A59B-E9B8-43FA-824A-40EC82A5EE27}" srcOrd="2" destOrd="0" presId="urn:microsoft.com/office/officeart/2005/8/layout/hierarchy2"/>
    <dgm:cxn modelId="{7F387EA8-87B3-4AB6-9952-591438994145}" type="presParOf" srcId="{25E0A59B-E9B8-43FA-824A-40EC82A5EE27}" destId="{BC02A5C8-2545-4DCA-81C2-669EB828BF1F}" srcOrd="0" destOrd="0" presId="urn:microsoft.com/office/officeart/2005/8/layout/hierarchy2"/>
    <dgm:cxn modelId="{86B93937-16DF-428B-A8ED-7C723C4B95EC}" type="presParOf" srcId="{561359E5-7537-4172-83FD-0C14503A3D27}" destId="{FEE59850-659A-471D-A9B6-0D757BA3CBC3}" srcOrd="3" destOrd="0" presId="urn:microsoft.com/office/officeart/2005/8/layout/hierarchy2"/>
    <dgm:cxn modelId="{C04282C0-0234-472F-8ECC-77A73A0542C5}" type="presParOf" srcId="{FEE59850-659A-471D-A9B6-0D757BA3CBC3}" destId="{1EE73F73-39B6-429E-B2A8-A60DE85D033E}" srcOrd="0" destOrd="0" presId="urn:microsoft.com/office/officeart/2005/8/layout/hierarchy2"/>
    <dgm:cxn modelId="{B80D9F2A-E73A-4285-91D3-74D737B6289A}" type="presParOf" srcId="{FEE59850-659A-471D-A9B6-0D757BA3CBC3}" destId="{9CB4F2F2-CF63-4261-8272-A8C458D0A07F}" srcOrd="1" destOrd="0" presId="urn:microsoft.com/office/officeart/2005/8/layout/hierarchy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ACADCD2D-15F5-4D39-8C26-E4AB2ADA4303}" type="doc">
      <dgm:prSet loTypeId="urn:microsoft.com/office/officeart/2018/2/layout/IconVerticalSolidList" loCatId="icon" qsTypeId="urn:microsoft.com/office/officeart/2005/8/quickstyle/simple1" qsCatId="simple" csTypeId="urn:microsoft.com/office/officeart/2005/8/colors/accent2_1" csCatId="accent2" phldr="1"/>
      <dgm:spPr/>
      <dgm:t>
        <a:bodyPr/>
        <a:lstStyle/>
        <a:p>
          <a:endParaRPr lang="en-US"/>
        </a:p>
      </dgm:t>
    </dgm:pt>
    <dgm:pt modelId="{A428889E-0FF6-403A-B236-AB6C385F61ED}">
      <dgm:prSet>
        <dgm:style>
          <a:lnRef idx="0">
            <a:scrgbClr r="0" g="0" b="0"/>
          </a:lnRef>
          <a:fillRef idx="0">
            <a:scrgbClr r="0" g="0" b="0"/>
          </a:fillRef>
          <a:effectRef idx="0">
            <a:scrgbClr r="0" g="0" b="0"/>
          </a:effectRef>
          <a:fontRef idx="minor">
            <a:schemeClr val="accent2"/>
          </a:fontRef>
        </dgm:style>
      </dgm:prSet>
      <dgm:spPr>
        <a:noFill/>
        <a:ln w="9525" cap="flat" cmpd="sng" algn="ctr">
          <a:noFill/>
          <a:prstDash val="solid"/>
          <a:round/>
          <a:headEnd type="none" w="med" len="med"/>
          <a:tailEnd type="none" w="med" len="med"/>
        </a:ln>
      </dgm:spPr>
      <dgm:t>
        <a:bodyPr/>
        <a:lstStyle/>
        <a:p>
          <a:pPr>
            <a:lnSpc>
              <a:spcPct val="100000"/>
            </a:lnSpc>
          </a:pPr>
          <a:r>
            <a:rPr lang="en-US" dirty="0"/>
            <a:t>2012</a:t>
          </a:r>
        </a:p>
      </dgm:t>
    </dgm:pt>
    <dgm:pt modelId="{C6EDF7FA-EE1D-4744-9EC0-A05031778CD4}" type="parTrans" cxnId="{41328738-793F-420B-ADA1-59DB6144AA82}">
      <dgm:prSet/>
      <dgm:spPr/>
      <dgm:t>
        <a:bodyPr/>
        <a:lstStyle/>
        <a:p>
          <a:endParaRPr lang="en-US"/>
        </a:p>
      </dgm:t>
    </dgm:pt>
    <dgm:pt modelId="{0304430D-9962-4DDA-B2AF-2FE8BCCD0537}" type="sibTrans" cxnId="{41328738-793F-420B-ADA1-59DB6144AA82}">
      <dgm:prSet/>
      <dgm:spPr/>
      <dgm:t>
        <a:bodyPr/>
        <a:lstStyle/>
        <a:p>
          <a:endParaRPr lang="en-US"/>
        </a:p>
      </dgm:t>
    </dgm:pt>
    <dgm:pt modelId="{A4FCBC9A-8F34-4F7C-90B1-409C64860486}">
      <dgm:prSet/>
      <dgm:spPr/>
      <dgm:t>
        <a:bodyPr/>
        <a:lstStyle/>
        <a:p>
          <a:pPr>
            <a:lnSpc>
              <a:spcPct val="100000"/>
            </a:lnSpc>
          </a:pPr>
          <a:r>
            <a:rPr lang="en-US" dirty="0"/>
            <a:t>Oldest</a:t>
          </a:r>
        </a:p>
      </dgm:t>
    </dgm:pt>
    <dgm:pt modelId="{B7F26C0C-82D9-4EB4-9F18-B24787E6C670}" type="parTrans" cxnId="{D9E5E1AA-A3B2-4BE4-A096-9A2D3A41F1A8}">
      <dgm:prSet/>
      <dgm:spPr/>
      <dgm:t>
        <a:bodyPr/>
        <a:lstStyle/>
        <a:p>
          <a:endParaRPr lang="en-US"/>
        </a:p>
      </dgm:t>
    </dgm:pt>
    <dgm:pt modelId="{FB9347FE-FBCA-4FA1-BBA8-5740EE702B57}" type="sibTrans" cxnId="{D9E5E1AA-A3B2-4BE4-A096-9A2D3A41F1A8}">
      <dgm:prSet/>
      <dgm:spPr/>
      <dgm:t>
        <a:bodyPr/>
        <a:lstStyle/>
        <a:p>
          <a:endParaRPr lang="en-US"/>
        </a:p>
      </dgm:t>
    </dgm:pt>
    <dgm:pt modelId="{7B3E7D7E-B896-46AD-9C0E-9D45639D04BC}">
      <dgm:prSet/>
      <dgm:spPr/>
      <dgm:t>
        <a:bodyPr/>
        <a:lstStyle/>
        <a:p>
          <a:pPr>
            <a:lnSpc>
              <a:spcPct val="100000"/>
            </a:lnSpc>
          </a:pPr>
          <a:r>
            <a:rPr lang="en-US" dirty="0"/>
            <a:t>2020</a:t>
          </a:r>
        </a:p>
      </dgm:t>
    </dgm:pt>
    <dgm:pt modelId="{C442507B-775B-4FD5-8376-852FBAD07D4E}" type="parTrans" cxnId="{30FA68F1-515E-44D6-AF0F-F51628891FA2}">
      <dgm:prSet/>
      <dgm:spPr/>
      <dgm:t>
        <a:bodyPr/>
        <a:lstStyle/>
        <a:p>
          <a:endParaRPr lang="en-US"/>
        </a:p>
      </dgm:t>
    </dgm:pt>
    <dgm:pt modelId="{267030CA-6D16-474E-BBC6-29416790390D}" type="sibTrans" cxnId="{30FA68F1-515E-44D6-AF0F-F51628891FA2}">
      <dgm:prSet/>
      <dgm:spPr/>
      <dgm:t>
        <a:bodyPr/>
        <a:lstStyle/>
        <a:p>
          <a:endParaRPr lang="en-US"/>
        </a:p>
      </dgm:t>
    </dgm:pt>
    <dgm:pt modelId="{B655CB4B-8BBA-42D9-B747-9F5744FB415B}">
      <dgm:prSet/>
      <dgm:spPr/>
      <dgm:t>
        <a:bodyPr/>
        <a:lstStyle/>
        <a:p>
          <a:pPr>
            <a:lnSpc>
              <a:spcPct val="100000"/>
            </a:lnSpc>
          </a:pPr>
          <a:r>
            <a:rPr lang="en-US"/>
            <a:t>Boom period</a:t>
          </a:r>
        </a:p>
      </dgm:t>
    </dgm:pt>
    <dgm:pt modelId="{9DF60666-2679-4FC5-813F-0E3920F2BB40}" type="parTrans" cxnId="{E114E29B-8DE4-4615-9EBC-2293845170E0}">
      <dgm:prSet/>
      <dgm:spPr/>
      <dgm:t>
        <a:bodyPr/>
        <a:lstStyle/>
        <a:p>
          <a:endParaRPr lang="en-US"/>
        </a:p>
      </dgm:t>
    </dgm:pt>
    <dgm:pt modelId="{AFA91D75-4508-42C5-8DC8-2317EB6B533F}" type="sibTrans" cxnId="{E114E29B-8DE4-4615-9EBC-2293845170E0}">
      <dgm:prSet/>
      <dgm:spPr/>
      <dgm:t>
        <a:bodyPr/>
        <a:lstStyle/>
        <a:p>
          <a:endParaRPr lang="en-US"/>
        </a:p>
      </dgm:t>
    </dgm:pt>
    <dgm:pt modelId="{1D1A90CD-A24D-49DF-99A5-17C0519F9E3F}" type="pres">
      <dgm:prSet presAssocID="{ACADCD2D-15F5-4D39-8C26-E4AB2ADA4303}" presName="root" presStyleCnt="0">
        <dgm:presLayoutVars>
          <dgm:dir/>
          <dgm:resizeHandles val="exact"/>
        </dgm:presLayoutVars>
      </dgm:prSet>
      <dgm:spPr/>
    </dgm:pt>
    <dgm:pt modelId="{96ADF1D2-0A1B-4626-8FF0-34B2A842DD6D}" type="pres">
      <dgm:prSet presAssocID="{A428889E-0FF6-403A-B236-AB6C385F61ED}" presName="compNode" presStyleCnt="0"/>
      <dgm:spPr/>
    </dgm:pt>
    <dgm:pt modelId="{A0041822-2D45-4982-BB44-D6DEF76D6DFC}" type="pres">
      <dgm:prSet presAssocID="{A428889E-0FF6-403A-B236-AB6C385F61ED}" presName="bgRect" presStyleLbl="bgShp" presStyleIdx="0" presStyleCnt="2"/>
      <dgm:spPr/>
    </dgm:pt>
    <dgm:pt modelId="{BCA8C9C2-22D0-41A1-A27C-AA7180899798}" type="pres">
      <dgm:prSet presAssocID="{A428889E-0FF6-403A-B236-AB6C385F61ED}"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Robot"/>
        </a:ext>
      </dgm:extLst>
    </dgm:pt>
    <dgm:pt modelId="{6C770404-8830-4D0B-918E-096A9C91D63A}" type="pres">
      <dgm:prSet presAssocID="{A428889E-0FF6-403A-B236-AB6C385F61ED}" presName="spaceRect" presStyleCnt="0"/>
      <dgm:spPr/>
    </dgm:pt>
    <dgm:pt modelId="{0C3B88D5-21E7-457C-9D7B-E730003F3C41}" type="pres">
      <dgm:prSet presAssocID="{A428889E-0FF6-403A-B236-AB6C385F61ED}" presName="parTx" presStyleLbl="revTx" presStyleIdx="0" presStyleCnt="4">
        <dgm:presLayoutVars>
          <dgm:chMax val="0"/>
          <dgm:chPref val="0"/>
        </dgm:presLayoutVars>
      </dgm:prSet>
      <dgm:spPr/>
    </dgm:pt>
    <dgm:pt modelId="{89762400-1DD5-4881-93E5-32331F13B5AF}" type="pres">
      <dgm:prSet presAssocID="{A428889E-0FF6-403A-B236-AB6C385F61ED}" presName="desTx" presStyleLbl="revTx" presStyleIdx="1" presStyleCnt="4">
        <dgm:presLayoutVars/>
      </dgm:prSet>
      <dgm:spPr/>
    </dgm:pt>
    <dgm:pt modelId="{BFE9C25F-8112-4EB8-9904-6A1536965B1E}" type="pres">
      <dgm:prSet presAssocID="{0304430D-9962-4DDA-B2AF-2FE8BCCD0537}" presName="sibTrans" presStyleCnt="0"/>
      <dgm:spPr/>
    </dgm:pt>
    <dgm:pt modelId="{449E588B-CDDF-4682-A870-7E4937BE3CE8}" type="pres">
      <dgm:prSet presAssocID="{7B3E7D7E-B896-46AD-9C0E-9D45639D04BC}" presName="compNode" presStyleCnt="0"/>
      <dgm:spPr/>
    </dgm:pt>
    <dgm:pt modelId="{34B82FBA-216E-4090-AF77-29FD415AA31A}" type="pres">
      <dgm:prSet presAssocID="{7B3E7D7E-B896-46AD-9C0E-9D45639D04BC}" presName="bgRect" presStyleLbl="bgShp" presStyleIdx="1" presStyleCnt="2"/>
      <dgm:spPr/>
    </dgm:pt>
    <dgm:pt modelId="{4F245D66-C244-4C83-BEF3-B3C7494AE7EE}" type="pres">
      <dgm:prSet presAssocID="{7B3E7D7E-B896-46AD-9C0E-9D45639D04BC}"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Frigid"/>
        </a:ext>
      </dgm:extLst>
    </dgm:pt>
    <dgm:pt modelId="{806D80BC-098C-4A84-A548-DBE06CE4314B}" type="pres">
      <dgm:prSet presAssocID="{7B3E7D7E-B896-46AD-9C0E-9D45639D04BC}" presName="spaceRect" presStyleCnt="0"/>
      <dgm:spPr/>
    </dgm:pt>
    <dgm:pt modelId="{4BEC2CA8-912B-4485-89D4-F765E5171E31}" type="pres">
      <dgm:prSet presAssocID="{7B3E7D7E-B896-46AD-9C0E-9D45639D04BC}" presName="parTx" presStyleLbl="revTx" presStyleIdx="2" presStyleCnt="4">
        <dgm:presLayoutVars>
          <dgm:chMax val="0"/>
          <dgm:chPref val="0"/>
        </dgm:presLayoutVars>
      </dgm:prSet>
      <dgm:spPr/>
    </dgm:pt>
    <dgm:pt modelId="{7C2659D9-823F-4DC3-AF0A-BAF7E9C3AF10}" type="pres">
      <dgm:prSet presAssocID="{7B3E7D7E-B896-46AD-9C0E-9D45639D04BC}" presName="desTx" presStyleLbl="revTx" presStyleIdx="3" presStyleCnt="4">
        <dgm:presLayoutVars/>
      </dgm:prSet>
      <dgm:spPr/>
    </dgm:pt>
  </dgm:ptLst>
  <dgm:cxnLst>
    <dgm:cxn modelId="{41328738-793F-420B-ADA1-59DB6144AA82}" srcId="{ACADCD2D-15F5-4D39-8C26-E4AB2ADA4303}" destId="{A428889E-0FF6-403A-B236-AB6C385F61ED}" srcOrd="0" destOrd="0" parTransId="{C6EDF7FA-EE1D-4744-9EC0-A05031778CD4}" sibTransId="{0304430D-9962-4DDA-B2AF-2FE8BCCD0537}"/>
    <dgm:cxn modelId="{4216694A-A82B-4F5B-9ACC-3BD5F8F32BAA}" type="presOf" srcId="{A4FCBC9A-8F34-4F7C-90B1-409C64860486}" destId="{89762400-1DD5-4881-93E5-32331F13B5AF}" srcOrd="0" destOrd="0" presId="urn:microsoft.com/office/officeart/2018/2/layout/IconVerticalSolidList"/>
    <dgm:cxn modelId="{93439D7E-932A-4B5A-B68A-681E71C764B4}" type="presOf" srcId="{A428889E-0FF6-403A-B236-AB6C385F61ED}" destId="{0C3B88D5-21E7-457C-9D7B-E730003F3C41}" srcOrd="0" destOrd="0" presId="urn:microsoft.com/office/officeart/2018/2/layout/IconVerticalSolidList"/>
    <dgm:cxn modelId="{76E8C792-B52A-41B8-A4CA-7B818130B2DC}" type="presOf" srcId="{ACADCD2D-15F5-4D39-8C26-E4AB2ADA4303}" destId="{1D1A90CD-A24D-49DF-99A5-17C0519F9E3F}" srcOrd="0" destOrd="0" presId="urn:microsoft.com/office/officeart/2018/2/layout/IconVerticalSolidList"/>
    <dgm:cxn modelId="{E114E29B-8DE4-4615-9EBC-2293845170E0}" srcId="{7B3E7D7E-B896-46AD-9C0E-9D45639D04BC}" destId="{B655CB4B-8BBA-42D9-B747-9F5744FB415B}" srcOrd="0" destOrd="0" parTransId="{9DF60666-2679-4FC5-813F-0E3920F2BB40}" sibTransId="{AFA91D75-4508-42C5-8DC8-2317EB6B533F}"/>
    <dgm:cxn modelId="{D9E5E1AA-A3B2-4BE4-A096-9A2D3A41F1A8}" srcId="{A428889E-0FF6-403A-B236-AB6C385F61ED}" destId="{A4FCBC9A-8F34-4F7C-90B1-409C64860486}" srcOrd="0" destOrd="0" parTransId="{B7F26C0C-82D9-4EB4-9F18-B24787E6C670}" sibTransId="{FB9347FE-FBCA-4FA1-BBA8-5740EE702B57}"/>
    <dgm:cxn modelId="{7F74FFD7-40D7-42CE-AF54-D81FB61D95A7}" type="presOf" srcId="{7B3E7D7E-B896-46AD-9C0E-9D45639D04BC}" destId="{4BEC2CA8-912B-4485-89D4-F765E5171E31}" srcOrd="0" destOrd="0" presId="urn:microsoft.com/office/officeart/2018/2/layout/IconVerticalSolidList"/>
    <dgm:cxn modelId="{1AFD03E5-EB1B-4E66-995B-ACAB31748737}" type="presOf" srcId="{B655CB4B-8BBA-42D9-B747-9F5744FB415B}" destId="{7C2659D9-823F-4DC3-AF0A-BAF7E9C3AF10}" srcOrd="0" destOrd="0" presId="urn:microsoft.com/office/officeart/2018/2/layout/IconVerticalSolidList"/>
    <dgm:cxn modelId="{30FA68F1-515E-44D6-AF0F-F51628891FA2}" srcId="{ACADCD2D-15F5-4D39-8C26-E4AB2ADA4303}" destId="{7B3E7D7E-B896-46AD-9C0E-9D45639D04BC}" srcOrd="1" destOrd="0" parTransId="{C442507B-775B-4FD5-8376-852FBAD07D4E}" sibTransId="{267030CA-6D16-474E-BBC6-29416790390D}"/>
    <dgm:cxn modelId="{2F126BA3-1446-4E05-9E75-DC931EB69868}" type="presParOf" srcId="{1D1A90CD-A24D-49DF-99A5-17C0519F9E3F}" destId="{96ADF1D2-0A1B-4626-8FF0-34B2A842DD6D}" srcOrd="0" destOrd="0" presId="urn:microsoft.com/office/officeart/2018/2/layout/IconVerticalSolidList"/>
    <dgm:cxn modelId="{A03E2221-F26B-453E-BC5B-FA21FDD92E7E}" type="presParOf" srcId="{96ADF1D2-0A1B-4626-8FF0-34B2A842DD6D}" destId="{A0041822-2D45-4982-BB44-D6DEF76D6DFC}" srcOrd="0" destOrd="0" presId="urn:microsoft.com/office/officeart/2018/2/layout/IconVerticalSolidList"/>
    <dgm:cxn modelId="{7DC653F1-8002-4D2C-9AFB-E965D7BCD604}" type="presParOf" srcId="{96ADF1D2-0A1B-4626-8FF0-34B2A842DD6D}" destId="{BCA8C9C2-22D0-41A1-A27C-AA7180899798}" srcOrd="1" destOrd="0" presId="urn:microsoft.com/office/officeart/2018/2/layout/IconVerticalSolidList"/>
    <dgm:cxn modelId="{AAC18A1D-87ED-408E-83F9-E2751BF057EE}" type="presParOf" srcId="{96ADF1D2-0A1B-4626-8FF0-34B2A842DD6D}" destId="{6C770404-8830-4D0B-918E-096A9C91D63A}" srcOrd="2" destOrd="0" presId="urn:microsoft.com/office/officeart/2018/2/layout/IconVerticalSolidList"/>
    <dgm:cxn modelId="{0D2EC914-BA0D-4954-97D9-27582635DB35}" type="presParOf" srcId="{96ADF1D2-0A1B-4626-8FF0-34B2A842DD6D}" destId="{0C3B88D5-21E7-457C-9D7B-E730003F3C41}" srcOrd="3" destOrd="0" presId="urn:microsoft.com/office/officeart/2018/2/layout/IconVerticalSolidList"/>
    <dgm:cxn modelId="{C3BFB2D2-33B5-4A75-96CB-32DB8002AAE8}" type="presParOf" srcId="{96ADF1D2-0A1B-4626-8FF0-34B2A842DD6D}" destId="{89762400-1DD5-4881-93E5-32331F13B5AF}" srcOrd="4" destOrd="0" presId="urn:microsoft.com/office/officeart/2018/2/layout/IconVerticalSolidList"/>
    <dgm:cxn modelId="{2A43EB5F-0DC2-40A4-9857-2B5F36B85E80}" type="presParOf" srcId="{1D1A90CD-A24D-49DF-99A5-17C0519F9E3F}" destId="{BFE9C25F-8112-4EB8-9904-6A1536965B1E}" srcOrd="1" destOrd="0" presId="urn:microsoft.com/office/officeart/2018/2/layout/IconVerticalSolidList"/>
    <dgm:cxn modelId="{C186611C-F5B6-48F3-92D1-30EDFE7AED16}" type="presParOf" srcId="{1D1A90CD-A24D-49DF-99A5-17C0519F9E3F}" destId="{449E588B-CDDF-4682-A870-7E4937BE3CE8}" srcOrd="2" destOrd="0" presId="urn:microsoft.com/office/officeart/2018/2/layout/IconVerticalSolidList"/>
    <dgm:cxn modelId="{3A385B8D-3EA8-4511-BC6C-B76A52F29E4B}" type="presParOf" srcId="{449E588B-CDDF-4682-A870-7E4937BE3CE8}" destId="{34B82FBA-216E-4090-AF77-29FD415AA31A}" srcOrd="0" destOrd="0" presId="urn:microsoft.com/office/officeart/2018/2/layout/IconVerticalSolidList"/>
    <dgm:cxn modelId="{9D040217-0D1B-4737-A4A9-154BB12CED77}" type="presParOf" srcId="{449E588B-CDDF-4682-A870-7E4937BE3CE8}" destId="{4F245D66-C244-4C83-BEF3-B3C7494AE7EE}" srcOrd="1" destOrd="0" presId="urn:microsoft.com/office/officeart/2018/2/layout/IconVerticalSolidList"/>
    <dgm:cxn modelId="{EFF0545C-1F2F-4AF9-BB0E-F8588610B04D}" type="presParOf" srcId="{449E588B-CDDF-4682-A870-7E4937BE3CE8}" destId="{806D80BC-098C-4A84-A548-DBE06CE4314B}" srcOrd="2" destOrd="0" presId="urn:microsoft.com/office/officeart/2018/2/layout/IconVerticalSolidList"/>
    <dgm:cxn modelId="{C5402323-1035-4AAC-BFBD-8CD8F3F8A3C1}" type="presParOf" srcId="{449E588B-CDDF-4682-A870-7E4937BE3CE8}" destId="{4BEC2CA8-912B-4485-89D4-F765E5171E31}" srcOrd="3" destOrd="0" presId="urn:microsoft.com/office/officeart/2018/2/layout/IconVerticalSolidList"/>
    <dgm:cxn modelId="{0DB9725F-4FD1-4216-8B31-AB148C0888BD}" type="presParOf" srcId="{449E588B-CDDF-4682-A870-7E4937BE3CE8}" destId="{7C2659D9-823F-4DC3-AF0A-BAF7E9C3AF10}" srcOrd="4"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0A073E0A-3741-41BE-AA68-8029D26919FA}"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676B3409-28A3-4C50-B2F0-374DF2247960}">
      <dgm:prSet/>
      <dgm:spPr/>
      <dgm:t>
        <a:bodyPr/>
        <a:lstStyle/>
        <a:p>
          <a:pPr>
            <a:defRPr cap="all"/>
          </a:pPr>
          <a:r>
            <a:rPr lang="en-US" dirty="0"/>
            <a:t>Our work is helpful for those who are interested in image stylization and what work has been already done. They will find implementation of many published papers here. And can use them for modification and further studies. </a:t>
          </a:r>
        </a:p>
      </dgm:t>
    </dgm:pt>
    <dgm:pt modelId="{D9AB8793-D2B5-4445-828F-E633A58E617F}" type="parTrans" cxnId="{319EAB16-96A8-4BEC-BAAA-B35AAD9979DC}">
      <dgm:prSet/>
      <dgm:spPr/>
      <dgm:t>
        <a:bodyPr/>
        <a:lstStyle/>
        <a:p>
          <a:endParaRPr lang="en-US"/>
        </a:p>
      </dgm:t>
    </dgm:pt>
    <dgm:pt modelId="{4C14BE04-05EA-46FA-ADD2-4D90C5BEDFBF}" type="sibTrans" cxnId="{319EAB16-96A8-4BEC-BAAA-B35AAD9979DC}">
      <dgm:prSet/>
      <dgm:spPr/>
      <dgm:t>
        <a:bodyPr/>
        <a:lstStyle/>
        <a:p>
          <a:endParaRPr lang="en-US"/>
        </a:p>
      </dgm:t>
    </dgm:pt>
    <dgm:pt modelId="{625C940E-1A28-488B-86B7-CFBA9B415512}">
      <dgm:prSet/>
      <dgm:spPr/>
      <dgm:t>
        <a:bodyPr/>
        <a:lstStyle/>
        <a:p>
          <a:pPr>
            <a:defRPr cap="all"/>
          </a:pPr>
          <a:r>
            <a:rPr lang="en-US" dirty="0"/>
            <a:t>Deep learning techniques are widely used</a:t>
          </a:r>
        </a:p>
      </dgm:t>
    </dgm:pt>
    <dgm:pt modelId="{FA1FC8A2-6671-4645-BA43-23DEFC85E1C6}" type="parTrans" cxnId="{1D49901C-AFA0-44B3-86FD-35305083BE21}">
      <dgm:prSet/>
      <dgm:spPr/>
      <dgm:t>
        <a:bodyPr/>
        <a:lstStyle/>
        <a:p>
          <a:endParaRPr lang="en-US"/>
        </a:p>
      </dgm:t>
    </dgm:pt>
    <dgm:pt modelId="{BC9BCCED-92E8-49BA-ADB1-0B7341B01BD6}" type="sibTrans" cxnId="{1D49901C-AFA0-44B3-86FD-35305083BE21}">
      <dgm:prSet/>
      <dgm:spPr/>
      <dgm:t>
        <a:bodyPr/>
        <a:lstStyle/>
        <a:p>
          <a:endParaRPr lang="en-US"/>
        </a:p>
      </dgm:t>
    </dgm:pt>
    <dgm:pt modelId="{6D75CD74-082E-4443-B508-0FFEB4061ADE}">
      <dgm:prSet/>
      <dgm:spPr/>
      <dgm:t>
        <a:bodyPr/>
        <a:lstStyle/>
        <a:p>
          <a:pPr>
            <a:defRPr cap="all"/>
          </a:pPr>
          <a:r>
            <a:rPr lang="en-US" dirty="0"/>
            <a:t>Subjective tests are mostly used for evaluation purposes, so there is a gap for researchers for more trusted objective quality metrics </a:t>
          </a:r>
        </a:p>
      </dgm:t>
    </dgm:pt>
    <dgm:pt modelId="{B058DFAE-B24F-418B-92C4-5AB06DCE973D}" type="parTrans" cxnId="{EB1AD8A1-9EC1-47B8-9603-474D800867C0}">
      <dgm:prSet/>
      <dgm:spPr/>
      <dgm:t>
        <a:bodyPr/>
        <a:lstStyle/>
        <a:p>
          <a:endParaRPr lang="en-US"/>
        </a:p>
      </dgm:t>
    </dgm:pt>
    <dgm:pt modelId="{63258365-8D36-4D96-8384-9FEF0F361E4F}" type="sibTrans" cxnId="{EB1AD8A1-9EC1-47B8-9603-474D800867C0}">
      <dgm:prSet/>
      <dgm:spPr/>
      <dgm:t>
        <a:bodyPr/>
        <a:lstStyle/>
        <a:p>
          <a:endParaRPr lang="en-US"/>
        </a:p>
      </dgm:t>
    </dgm:pt>
    <dgm:pt modelId="{9576E606-8156-4373-8D35-8F12680877BA}">
      <dgm:prSet/>
      <dgm:spPr/>
      <dgm:t>
        <a:bodyPr/>
        <a:lstStyle/>
        <a:p>
          <a:pPr>
            <a:defRPr cap="all"/>
          </a:pPr>
          <a:r>
            <a:rPr lang="en-US" dirty="0"/>
            <a:t>For safety purpose, those who create new repositories can have license information </a:t>
          </a:r>
        </a:p>
      </dgm:t>
    </dgm:pt>
    <dgm:pt modelId="{CACB9BF9-4ED0-475C-A4A0-F4BE500E71B4}" type="parTrans" cxnId="{3335D404-4B20-4AA6-98CE-8AC28B51BCDF}">
      <dgm:prSet/>
      <dgm:spPr/>
      <dgm:t>
        <a:bodyPr/>
        <a:lstStyle/>
        <a:p>
          <a:endParaRPr lang="en-US"/>
        </a:p>
      </dgm:t>
    </dgm:pt>
    <dgm:pt modelId="{F7BBAFEE-A94C-4FCB-922C-E4D4EB1A99EC}" type="sibTrans" cxnId="{3335D404-4B20-4AA6-98CE-8AC28B51BCDF}">
      <dgm:prSet/>
      <dgm:spPr/>
      <dgm:t>
        <a:bodyPr/>
        <a:lstStyle/>
        <a:p>
          <a:endParaRPr lang="en-US"/>
        </a:p>
      </dgm:t>
    </dgm:pt>
    <dgm:pt modelId="{CCCF2047-85FC-440A-B040-4D5B46721E86}">
      <dgm:prSet/>
      <dgm:spPr/>
      <dgm:t>
        <a:bodyPr/>
        <a:lstStyle/>
        <a:p>
          <a:pPr>
            <a:defRPr cap="all"/>
          </a:pPr>
          <a:r>
            <a:rPr lang="en-US" dirty="0"/>
            <a:t>Demo videos can help readers understanding </a:t>
          </a:r>
        </a:p>
      </dgm:t>
    </dgm:pt>
    <dgm:pt modelId="{855AB3BC-17A0-473B-BE98-BD22C58DF796}" type="parTrans" cxnId="{A7E6ABFC-D268-420D-9845-050ADD47C968}">
      <dgm:prSet/>
      <dgm:spPr/>
      <dgm:t>
        <a:bodyPr/>
        <a:lstStyle/>
        <a:p>
          <a:endParaRPr lang="en-US"/>
        </a:p>
      </dgm:t>
    </dgm:pt>
    <dgm:pt modelId="{D0BA19D9-231B-4530-88B1-C42EDD42CB89}" type="sibTrans" cxnId="{A7E6ABFC-D268-420D-9845-050ADD47C968}">
      <dgm:prSet/>
      <dgm:spPr/>
      <dgm:t>
        <a:bodyPr/>
        <a:lstStyle/>
        <a:p>
          <a:endParaRPr lang="en-US"/>
        </a:p>
      </dgm:t>
    </dgm:pt>
    <dgm:pt modelId="{D18DA545-BAFD-42BD-85B1-42084AC53275}">
      <dgm:prSet/>
      <dgm:spPr/>
      <dgm:t>
        <a:bodyPr/>
        <a:lstStyle/>
        <a:p>
          <a:pPr>
            <a:defRPr cap="all"/>
          </a:pPr>
          <a:r>
            <a:rPr lang="en-US" dirty="0"/>
            <a:t>Implementation on online platforms, such as google </a:t>
          </a:r>
          <a:r>
            <a:rPr lang="en-US" dirty="0" err="1"/>
            <a:t>Colab</a:t>
          </a:r>
          <a:r>
            <a:rPr lang="en-US" dirty="0"/>
            <a:t> is convenient for users that will enhance the reproducibility</a:t>
          </a:r>
        </a:p>
      </dgm:t>
    </dgm:pt>
    <dgm:pt modelId="{AECF220F-A3C4-469B-8F30-AE78C955EF19}" type="parTrans" cxnId="{95171817-50CF-4B61-9F36-005AD9CFE0B6}">
      <dgm:prSet/>
      <dgm:spPr/>
      <dgm:t>
        <a:bodyPr/>
        <a:lstStyle/>
        <a:p>
          <a:endParaRPr lang="en-US"/>
        </a:p>
      </dgm:t>
    </dgm:pt>
    <dgm:pt modelId="{10810B9E-D361-4FE3-ACC8-25A0B5395625}" type="sibTrans" cxnId="{95171817-50CF-4B61-9F36-005AD9CFE0B6}">
      <dgm:prSet/>
      <dgm:spPr/>
      <dgm:t>
        <a:bodyPr/>
        <a:lstStyle/>
        <a:p>
          <a:endParaRPr lang="en-US"/>
        </a:p>
      </dgm:t>
    </dgm:pt>
    <dgm:pt modelId="{0E23CA22-22B2-4586-98C2-3B0541F4E7DB}" type="pres">
      <dgm:prSet presAssocID="{0A073E0A-3741-41BE-AA68-8029D26919FA}" presName="root" presStyleCnt="0">
        <dgm:presLayoutVars>
          <dgm:dir/>
          <dgm:resizeHandles val="exact"/>
        </dgm:presLayoutVars>
      </dgm:prSet>
      <dgm:spPr/>
    </dgm:pt>
    <dgm:pt modelId="{0802900B-0C1B-421E-B16D-D4F438FC1D21}" type="pres">
      <dgm:prSet presAssocID="{676B3409-28A3-4C50-B2F0-374DF2247960}" presName="compNode" presStyleCnt="0"/>
      <dgm:spPr/>
    </dgm:pt>
    <dgm:pt modelId="{5DAE4AF4-FC70-4C13-8C5B-99C3C9E474AE}" type="pres">
      <dgm:prSet presAssocID="{676B3409-28A3-4C50-B2F0-374DF2247960}" presName="iconBgRect" presStyleLbl="bgShp" presStyleIdx="0" presStyleCnt="6"/>
      <dgm:spPr/>
    </dgm:pt>
    <dgm:pt modelId="{916A33D4-55BC-45CA-B685-8513AE1AFDC3}" type="pres">
      <dgm:prSet presAssocID="{676B3409-28A3-4C50-B2F0-374DF2247960}"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Light Bulb and Gear"/>
        </a:ext>
      </dgm:extLst>
    </dgm:pt>
    <dgm:pt modelId="{6FF2970C-5F00-4960-B2D0-6BF70B12550F}" type="pres">
      <dgm:prSet presAssocID="{676B3409-28A3-4C50-B2F0-374DF2247960}" presName="spaceRect" presStyleCnt="0"/>
      <dgm:spPr/>
    </dgm:pt>
    <dgm:pt modelId="{AD8B5F8D-0F29-439C-AB19-F109A4445EE7}" type="pres">
      <dgm:prSet presAssocID="{676B3409-28A3-4C50-B2F0-374DF2247960}" presName="textRect" presStyleLbl="revTx" presStyleIdx="0" presStyleCnt="6">
        <dgm:presLayoutVars>
          <dgm:chMax val="1"/>
          <dgm:chPref val="1"/>
        </dgm:presLayoutVars>
      </dgm:prSet>
      <dgm:spPr/>
    </dgm:pt>
    <dgm:pt modelId="{D9B6D7EA-2508-45B6-8D81-DF558261402A}" type="pres">
      <dgm:prSet presAssocID="{4C14BE04-05EA-46FA-ADD2-4D90C5BEDFBF}" presName="sibTrans" presStyleCnt="0"/>
      <dgm:spPr/>
    </dgm:pt>
    <dgm:pt modelId="{5CD1072B-E57A-4885-BE30-AE9AF9D7B316}" type="pres">
      <dgm:prSet presAssocID="{625C940E-1A28-488B-86B7-CFBA9B415512}" presName="compNode" presStyleCnt="0"/>
      <dgm:spPr/>
    </dgm:pt>
    <dgm:pt modelId="{D1D5C649-930A-4911-A97B-C953BE1903A0}" type="pres">
      <dgm:prSet presAssocID="{625C940E-1A28-488B-86B7-CFBA9B415512}" presName="iconBgRect" presStyleLbl="bgShp" presStyleIdx="1" presStyleCnt="6"/>
      <dgm:spPr/>
    </dgm:pt>
    <dgm:pt modelId="{E33BB473-C353-4AF3-BD4B-2FF68D1D59C9}" type="pres">
      <dgm:prSet presAssocID="{625C940E-1A28-488B-86B7-CFBA9B415512}"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ead with Gears"/>
        </a:ext>
      </dgm:extLst>
    </dgm:pt>
    <dgm:pt modelId="{A396FED5-6D3E-4694-9648-BD25AA4DE679}" type="pres">
      <dgm:prSet presAssocID="{625C940E-1A28-488B-86B7-CFBA9B415512}" presName="spaceRect" presStyleCnt="0"/>
      <dgm:spPr/>
    </dgm:pt>
    <dgm:pt modelId="{6962717F-101A-4040-9A0E-98CB6201B1B1}" type="pres">
      <dgm:prSet presAssocID="{625C940E-1A28-488B-86B7-CFBA9B415512}" presName="textRect" presStyleLbl="revTx" presStyleIdx="1" presStyleCnt="6">
        <dgm:presLayoutVars>
          <dgm:chMax val="1"/>
          <dgm:chPref val="1"/>
        </dgm:presLayoutVars>
      </dgm:prSet>
      <dgm:spPr/>
    </dgm:pt>
    <dgm:pt modelId="{BC88E5BA-7E0A-47DC-9ED4-CBEF9EF34B32}" type="pres">
      <dgm:prSet presAssocID="{BC9BCCED-92E8-49BA-ADB1-0B7341B01BD6}" presName="sibTrans" presStyleCnt="0"/>
      <dgm:spPr/>
    </dgm:pt>
    <dgm:pt modelId="{A069712B-BFC3-48D4-8A19-93C26C94C5EE}" type="pres">
      <dgm:prSet presAssocID="{6D75CD74-082E-4443-B508-0FFEB4061ADE}" presName="compNode" presStyleCnt="0"/>
      <dgm:spPr/>
    </dgm:pt>
    <dgm:pt modelId="{DA94D22C-0D97-42C6-9A6D-D51E662AEB67}" type="pres">
      <dgm:prSet presAssocID="{6D75CD74-082E-4443-B508-0FFEB4061ADE}" presName="iconBgRect" presStyleLbl="bgShp" presStyleIdx="2" presStyleCnt="6"/>
      <dgm:spPr/>
    </dgm:pt>
    <dgm:pt modelId="{5A1051E9-FA24-456E-A816-C17831819926}" type="pres">
      <dgm:prSet presAssocID="{6D75CD74-082E-4443-B508-0FFEB4061ADE}"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resentation with Checklist"/>
        </a:ext>
      </dgm:extLst>
    </dgm:pt>
    <dgm:pt modelId="{437566D7-AC1A-4783-AEE5-76BFA0B15D02}" type="pres">
      <dgm:prSet presAssocID="{6D75CD74-082E-4443-B508-0FFEB4061ADE}" presName="spaceRect" presStyleCnt="0"/>
      <dgm:spPr/>
    </dgm:pt>
    <dgm:pt modelId="{9A4D051D-2123-4D82-BCFE-228200BF15F2}" type="pres">
      <dgm:prSet presAssocID="{6D75CD74-082E-4443-B508-0FFEB4061ADE}" presName="textRect" presStyleLbl="revTx" presStyleIdx="2" presStyleCnt="6">
        <dgm:presLayoutVars>
          <dgm:chMax val="1"/>
          <dgm:chPref val="1"/>
        </dgm:presLayoutVars>
      </dgm:prSet>
      <dgm:spPr/>
    </dgm:pt>
    <dgm:pt modelId="{EB8DB13F-4D26-476F-BDEC-C80469D57D55}" type="pres">
      <dgm:prSet presAssocID="{63258365-8D36-4D96-8384-9FEF0F361E4F}" presName="sibTrans" presStyleCnt="0"/>
      <dgm:spPr/>
    </dgm:pt>
    <dgm:pt modelId="{719C4392-52C5-4EA3-9317-2C39D2DB9692}" type="pres">
      <dgm:prSet presAssocID="{9576E606-8156-4373-8D35-8F12680877BA}" presName="compNode" presStyleCnt="0"/>
      <dgm:spPr/>
    </dgm:pt>
    <dgm:pt modelId="{1916A67C-CC43-4CCA-A39C-3E581133D175}" type="pres">
      <dgm:prSet presAssocID="{9576E606-8156-4373-8D35-8F12680877BA}" presName="iconBgRect" presStyleLbl="bgShp" presStyleIdx="3" presStyleCnt="6"/>
      <dgm:spPr/>
    </dgm:pt>
    <dgm:pt modelId="{1E64BC33-9D25-4145-8700-0D81E0B68BB6}" type="pres">
      <dgm:prSet presAssocID="{9576E606-8156-4373-8D35-8F12680877BA}"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Users"/>
        </a:ext>
      </dgm:extLst>
    </dgm:pt>
    <dgm:pt modelId="{E25856CB-4E29-4784-B4B6-D60FD19EF93B}" type="pres">
      <dgm:prSet presAssocID="{9576E606-8156-4373-8D35-8F12680877BA}" presName="spaceRect" presStyleCnt="0"/>
      <dgm:spPr/>
    </dgm:pt>
    <dgm:pt modelId="{D299CEFD-7F2E-4A43-A5C2-65053D8EBD45}" type="pres">
      <dgm:prSet presAssocID="{9576E606-8156-4373-8D35-8F12680877BA}" presName="textRect" presStyleLbl="revTx" presStyleIdx="3" presStyleCnt="6">
        <dgm:presLayoutVars>
          <dgm:chMax val="1"/>
          <dgm:chPref val="1"/>
        </dgm:presLayoutVars>
      </dgm:prSet>
      <dgm:spPr/>
    </dgm:pt>
    <dgm:pt modelId="{FF31C692-D038-4CC3-AA24-A09695E9A6F8}" type="pres">
      <dgm:prSet presAssocID="{F7BBAFEE-A94C-4FCB-922C-E4D4EB1A99EC}" presName="sibTrans" presStyleCnt="0"/>
      <dgm:spPr/>
    </dgm:pt>
    <dgm:pt modelId="{675C3BF3-7AF4-4B58-9614-2958FC25152B}" type="pres">
      <dgm:prSet presAssocID="{CCCF2047-85FC-440A-B040-4D5B46721E86}" presName="compNode" presStyleCnt="0"/>
      <dgm:spPr/>
    </dgm:pt>
    <dgm:pt modelId="{2744D9D7-15FB-44A5-8819-A65E9F56F409}" type="pres">
      <dgm:prSet presAssocID="{CCCF2047-85FC-440A-B040-4D5B46721E86}" presName="iconBgRect" presStyleLbl="bgShp" presStyleIdx="4" presStyleCnt="6"/>
      <dgm:spPr/>
    </dgm:pt>
    <dgm:pt modelId="{6E0A8005-7B6E-4B5F-978E-C4EF885B5706}" type="pres">
      <dgm:prSet presAssocID="{CCCF2047-85FC-440A-B040-4D5B46721E86}"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Video camera"/>
        </a:ext>
      </dgm:extLst>
    </dgm:pt>
    <dgm:pt modelId="{B472B190-7D40-4B86-93B9-F9B15E2D18AC}" type="pres">
      <dgm:prSet presAssocID="{CCCF2047-85FC-440A-B040-4D5B46721E86}" presName="spaceRect" presStyleCnt="0"/>
      <dgm:spPr/>
    </dgm:pt>
    <dgm:pt modelId="{2C158AB6-54FA-4564-9527-3D1268F7B7BA}" type="pres">
      <dgm:prSet presAssocID="{CCCF2047-85FC-440A-B040-4D5B46721E86}" presName="textRect" presStyleLbl="revTx" presStyleIdx="4" presStyleCnt="6">
        <dgm:presLayoutVars>
          <dgm:chMax val="1"/>
          <dgm:chPref val="1"/>
        </dgm:presLayoutVars>
      </dgm:prSet>
      <dgm:spPr/>
    </dgm:pt>
    <dgm:pt modelId="{D303B0CE-25A0-4C76-89CF-A6CEDBE5534A}" type="pres">
      <dgm:prSet presAssocID="{D0BA19D9-231B-4530-88B1-C42EDD42CB89}" presName="sibTrans" presStyleCnt="0"/>
      <dgm:spPr/>
    </dgm:pt>
    <dgm:pt modelId="{1F635A7E-1DDF-44B2-AFE1-CBB9E0AF715A}" type="pres">
      <dgm:prSet presAssocID="{D18DA545-BAFD-42BD-85B1-42084AC53275}" presName="compNode" presStyleCnt="0"/>
      <dgm:spPr/>
    </dgm:pt>
    <dgm:pt modelId="{2F3D5D44-46DC-460E-AE3F-CEF0A5F7C79E}" type="pres">
      <dgm:prSet presAssocID="{D18DA545-BAFD-42BD-85B1-42084AC53275}" presName="iconBgRect" presStyleLbl="bgShp" presStyleIdx="5" presStyleCnt="6"/>
      <dgm:spPr/>
    </dgm:pt>
    <dgm:pt modelId="{D06F4524-C7D1-46F6-9B5A-27976D6BF0FC}" type="pres">
      <dgm:prSet presAssocID="{D18DA545-BAFD-42BD-85B1-42084AC53275}"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Statistics"/>
        </a:ext>
      </dgm:extLst>
    </dgm:pt>
    <dgm:pt modelId="{584F23A3-EA44-43F8-9F45-F69121CD7489}" type="pres">
      <dgm:prSet presAssocID="{D18DA545-BAFD-42BD-85B1-42084AC53275}" presName="spaceRect" presStyleCnt="0"/>
      <dgm:spPr/>
    </dgm:pt>
    <dgm:pt modelId="{E1BBDF86-026B-4333-9C87-FC0BE1106CEC}" type="pres">
      <dgm:prSet presAssocID="{D18DA545-BAFD-42BD-85B1-42084AC53275}" presName="textRect" presStyleLbl="revTx" presStyleIdx="5" presStyleCnt="6">
        <dgm:presLayoutVars>
          <dgm:chMax val="1"/>
          <dgm:chPref val="1"/>
        </dgm:presLayoutVars>
      </dgm:prSet>
      <dgm:spPr/>
    </dgm:pt>
  </dgm:ptLst>
  <dgm:cxnLst>
    <dgm:cxn modelId="{3335D404-4B20-4AA6-98CE-8AC28B51BCDF}" srcId="{0A073E0A-3741-41BE-AA68-8029D26919FA}" destId="{9576E606-8156-4373-8D35-8F12680877BA}" srcOrd="3" destOrd="0" parTransId="{CACB9BF9-4ED0-475C-A4A0-F4BE500E71B4}" sibTransId="{F7BBAFEE-A94C-4FCB-922C-E4D4EB1A99EC}"/>
    <dgm:cxn modelId="{319EAB16-96A8-4BEC-BAAA-B35AAD9979DC}" srcId="{0A073E0A-3741-41BE-AA68-8029D26919FA}" destId="{676B3409-28A3-4C50-B2F0-374DF2247960}" srcOrd="0" destOrd="0" parTransId="{D9AB8793-D2B5-4445-828F-E633A58E617F}" sibTransId="{4C14BE04-05EA-46FA-ADD2-4D90C5BEDFBF}"/>
    <dgm:cxn modelId="{95171817-50CF-4B61-9F36-005AD9CFE0B6}" srcId="{0A073E0A-3741-41BE-AA68-8029D26919FA}" destId="{D18DA545-BAFD-42BD-85B1-42084AC53275}" srcOrd="5" destOrd="0" parTransId="{AECF220F-A3C4-469B-8F30-AE78C955EF19}" sibTransId="{10810B9E-D361-4FE3-ACC8-25A0B5395625}"/>
    <dgm:cxn modelId="{1D49901C-AFA0-44B3-86FD-35305083BE21}" srcId="{0A073E0A-3741-41BE-AA68-8029D26919FA}" destId="{625C940E-1A28-488B-86B7-CFBA9B415512}" srcOrd="1" destOrd="0" parTransId="{FA1FC8A2-6671-4645-BA43-23DEFC85E1C6}" sibTransId="{BC9BCCED-92E8-49BA-ADB1-0B7341B01BD6}"/>
    <dgm:cxn modelId="{47E19F21-BD55-4990-A655-A68717A49F28}" type="presOf" srcId="{9576E606-8156-4373-8D35-8F12680877BA}" destId="{D299CEFD-7F2E-4A43-A5C2-65053D8EBD45}" srcOrd="0" destOrd="0" presId="urn:microsoft.com/office/officeart/2018/5/layout/IconCircleLabelList"/>
    <dgm:cxn modelId="{E589CE66-CD76-4976-8971-8F91BC2E2EF8}" type="presOf" srcId="{625C940E-1A28-488B-86B7-CFBA9B415512}" destId="{6962717F-101A-4040-9A0E-98CB6201B1B1}" srcOrd="0" destOrd="0" presId="urn:microsoft.com/office/officeart/2018/5/layout/IconCircleLabelList"/>
    <dgm:cxn modelId="{29154A70-15BC-406C-8A36-5A9DC6B87B32}" type="presOf" srcId="{6D75CD74-082E-4443-B508-0FFEB4061ADE}" destId="{9A4D051D-2123-4D82-BCFE-228200BF15F2}" srcOrd="0" destOrd="0" presId="urn:microsoft.com/office/officeart/2018/5/layout/IconCircleLabelList"/>
    <dgm:cxn modelId="{BEA3EE80-B1F0-4756-A304-F17F3DE14C82}" type="presOf" srcId="{0A073E0A-3741-41BE-AA68-8029D26919FA}" destId="{0E23CA22-22B2-4586-98C2-3B0541F4E7DB}" srcOrd="0" destOrd="0" presId="urn:microsoft.com/office/officeart/2018/5/layout/IconCircleLabelList"/>
    <dgm:cxn modelId="{EB1AD8A1-9EC1-47B8-9603-474D800867C0}" srcId="{0A073E0A-3741-41BE-AA68-8029D26919FA}" destId="{6D75CD74-082E-4443-B508-0FFEB4061ADE}" srcOrd="2" destOrd="0" parTransId="{B058DFAE-B24F-418B-92C4-5AB06DCE973D}" sibTransId="{63258365-8D36-4D96-8384-9FEF0F361E4F}"/>
    <dgm:cxn modelId="{5953F5B7-7513-4BB3-B518-4B8250500860}" type="presOf" srcId="{CCCF2047-85FC-440A-B040-4D5B46721E86}" destId="{2C158AB6-54FA-4564-9527-3D1268F7B7BA}" srcOrd="0" destOrd="0" presId="urn:microsoft.com/office/officeart/2018/5/layout/IconCircleLabelList"/>
    <dgm:cxn modelId="{3D1F46D2-0B96-4A37-87A6-92EF3DC3F164}" type="presOf" srcId="{D18DA545-BAFD-42BD-85B1-42084AC53275}" destId="{E1BBDF86-026B-4333-9C87-FC0BE1106CEC}" srcOrd="0" destOrd="0" presId="urn:microsoft.com/office/officeart/2018/5/layout/IconCircleLabelList"/>
    <dgm:cxn modelId="{5993DBE2-DAB3-4689-B91D-5619F9301D58}" type="presOf" srcId="{676B3409-28A3-4C50-B2F0-374DF2247960}" destId="{AD8B5F8D-0F29-439C-AB19-F109A4445EE7}" srcOrd="0" destOrd="0" presId="urn:microsoft.com/office/officeart/2018/5/layout/IconCircleLabelList"/>
    <dgm:cxn modelId="{A7E6ABFC-D268-420D-9845-050ADD47C968}" srcId="{0A073E0A-3741-41BE-AA68-8029D26919FA}" destId="{CCCF2047-85FC-440A-B040-4D5B46721E86}" srcOrd="4" destOrd="0" parTransId="{855AB3BC-17A0-473B-BE98-BD22C58DF796}" sibTransId="{D0BA19D9-231B-4530-88B1-C42EDD42CB89}"/>
    <dgm:cxn modelId="{D1FF1B74-E300-4643-A88E-4BA8A1AA1788}" type="presParOf" srcId="{0E23CA22-22B2-4586-98C2-3B0541F4E7DB}" destId="{0802900B-0C1B-421E-B16D-D4F438FC1D21}" srcOrd="0" destOrd="0" presId="urn:microsoft.com/office/officeart/2018/5/layout/IconCircleLabelList"/>
    <dgm:cxn modelId="{91560F2C-184D-40C8-BF48-E246E21FCBF8}" type="presParOf" srcId="{0802900B-0C1B-421E-B16D-D4F438FC1D21}" destId="{5DAE4AF4-FC70-4C13-8C5B-99C3C9E474AE}" srcOrd="0" destOrd="0" presId="urn:microsoft.com/office/officeart/2018/5/layout/IconCircleLabelList"/>
    <dgm:cxn modelId="{D543C535-F3E1-415C-A231-100F9F6D2765}" type="presParOf" srcId="{0802900B-0C1B-421E-B16D-D4F438FC1D21}" destId="{916A33D4-55BC-45CA-B685-8513AE1AFDC3}" srcOrd="1" destOrd="0" presId="urn:microsoft.com/office/officeart/2018/5/layout/IconCircleLabelList"/>
    <dgm:cxn modelId="{3DC16631-B6A6-40A3-BC46-8EC7F7D8E6CC}" type="presParOf" srcId="{0802900B-0C1B-421E-B16D-D4F438FC1D21}" destId="{6FF2970C-5F00-4960-B2D0-6BF70B12550F}" srcOrd="2" destOrd="0" presId="urn:microsoft.com/office/officeart/2018/5/layout/IconCircleLabelList"/>
    <dgm:cxn modelId="{A82D01E6-5C4B-4EB7-B676-D52C2AF316AB}" type="presParOf" srcId="{0802900B-0C1B-421E-B16D-D4F438FC1D21}" destId="{AD8B5F8D-0F29-439C-AB19-F109A4445EE7}" srcOrd="3" destOrd="0" presId="urn:microsoft.com/office/officeart/2018/5/layout/IconCircleLabelList"/>
    <dgm:cxn modelId="{5895B660-63AB-4782-AE0D-F90405676640}" type="presParOf" srcId="{0E23CA22-22B2-4586-98C2-3B0541F4E7DB}" destId="{D9B6D7EA-2508-45B6-8D81-DF558261402A}" srcOrd="1" destOrd="0" presId="urn:microsoft.com/office/officeart/2018/5/layout/IconCircleLabelList"/>
    <dgm:cxn modelId="{9CC8BC17-9032-402E-BA1B-75A4673DE0F8}" type="presParOf" srcId="{0E23CA22-22B2-4586-98C2-3B0541F4E7DB}" destId="{5CD1072B-E57A-4885-BE30-AE9AF9D7B316}" srcOrd="2" destOrd="0" presId="urn:microsoft.com/office/officeart/2018/5/layout/IconCircleLabelList"/>
    <dgm:cxn modelId="{D70CF621-182B-4F5B-9E3E-9B481A516625}" type="presParOf" srcId="{5CD1072B-E57A-4885-BE30-AE9AF9D7B316}" destId="{D1D5C649-930A-4911-A97B-C953BE1903A0}" srcOrd="0" destOrd="0" presId="urn:microsoft.com/office/officeart/2018/5/layout/IconCircleLabelList"/>
    <dgm:cxn modelId="{03365433-CE95-45E2-9D29-0D55A6FF72F2}" type="presParOf" srcId="{5CD1072B-E57A-4885-BE30-AE9AF9D7B316}" destId="{E33BB473-C353-4AF3-BD4B-2FF68D1D59C9}" srcOrd="1" destOrd="0" presId="urn:microsoft.com/office/officeart/2018/5/layout/IconCircleLabelList"/>
    <dgm:cxn modelId="{54429673-AAE1-44B3-AD68-A0A08E4D3362}" type="presParOf" srcId="{5CD1072B-E57A-4885-BE30-AE9AF9D7B316}" destId="{A396FED5-6D3E-4694-9648-BD25AA4DE679}" srcOrd="2" destOrd="0" presId="urn:microsoft.com/office/officeart/2018/5/layout/IconCircleLabelList"/>
    <dgm:cxn modelId="{17278E4E-CE97-4225-AC0C-CDEC7C6AC2CC}" type="presParOf" srcId="{5CD1072B-E57A-4885-BE30-AE9AF9D7B316}" destId="{6962717F-101A-4040-9A0E-98CB6201B1B1}" srcOrd="3" destOrd="0" presId="urn:microsoft.com/office/officeart/2018/5/layout/IconCircleLabelList"/>
    <dgm:cxn modelId="{49AE8B10-4CA8-4710-A7C6-2B228A889A88}" type="presParOf" srcId="{0E23CA22-22B2-4586-98C2-3B0541F4E7DB}" destId="{BC88E5BA-7E0A-47DC-9ED4-CBEF9EF34B32}" srcOrd="3" destOrd="0" presId="urn:microsoft.com/office/officeart/2018/5/layout/IconCircleLabelList"/>
    <dgm:cxn modelId="{B5A05E78-D2BD-49E3-B7D8-121E8950D096}" type="presParOf" srcId="{0E23CA22-22B2-4586-98C2-3B0541F4E7DB}" destId="{A069712B-BFC3-48D4-8A19-93C26C94C5EE}" srcOrd="4" destOrd="0" presId="urn:microsoft.com/office/officeart/2018/5/layout/IconCircleLabelList"/>
    <dgm:cxn modelId="{64C825D1-89BA-49CB-88E7-3F98E0A8ACDD}" type="presParOf" srcId="{A069712B-BFC3-48D4-8A19-93C26C94C5EE}" destId="{DA94D22C-0D97-42C6-9A6D-D51E662AEB67}" srcOrd="0" destOrd="0" presId="urn:microsoft.com/office/officeart/2018/5/layout/IconCircleLabelList"/>
    <dgm:cxn modelId="{BFCB6A6A-2A82-412A-B2EA-D2DF236D2DA1}" type="presParOf" srcId="{A069712B-BFC3-48D4-8A19-93C26C94C5EE}" destId="{5A1051E9-FA24-456E-A816-C17831819926}" srcOrd="1" destOrd="0" presId="urn:microsoft.com/office/officeart/2018/5/layout/IconCircleLabelList"/>
    <dgm:cxn modelId="{D24B4F4A-4552-4BE8-AB25-9521B7658DF0}" type="presParOf" srcId="{A069712B-BFC3-48D4-8A19-93C26C94C5EE}" destId="{437566D7-AC1A-4783-AEE5-76BFA0B15D02}" srcOrd="2" destOrd="0" presId="urn:microsoft.com/office/officeart/2018/5/layout/IconCircleLabelList"/>
    <dgm:cxn modelId="{24F833CC-E6EE-4F53-B249-11A786F8838D}" type="presParOf" srcId="{A069712B-BFC3-48D4-8A19-93C26C94C5EE}" destId="{9A4D051D-2123-4D82-BCFE-228200BF15F2}" srcOrd="3" destOrd="0" presId="urn:microsoft.com/office/officeart/2018/5/layout/IconCircleLabelList"/>
    <dgm:cxn modelId="{1B9E610E-FEAA-46B9-A80D-FCBFF0210ADE}" type="presParOf" srcId="{0E23CA22-22B2-4586-98C2-3B0541F4E7DB}" destId="{EB8DB13F-4D26-476F-BDEC-C80469D57D55}" srcOrd="5" destOrd="0" presId="urn:microsoft.com/office/officeart/2018/5/layout/IconCircleLabelList"/>
    <dgm:cxn modelId="{05328664-CB42-4E4A-B5AF-CCA1E8A28A76}" type="presParOf" srcId="{0E23CA22-22B2-4586-98C2-3B0541F4E7DB}" destId="{719C4392-52C5-4EA3-9317-2C39D2DB9692}" srcOrd="6" destOrd="0" presId="urn:microsoft.com/office/officeart/2018/5/layout/IconCircleLabelList"/>
    <dgm:cxn modelId="{EC5458ED-5457-4ED1-BA15-13E09604415B}" type="presParOf" srcId="{719C4392-52C5-4EA3-9317-2C39D2DB9692}" destId="{1916A67C-CC43-4CCA-A39C-3E581133D175}" srcOrd="0" destOrd="0" presId="urn:microsoft.com/office/officeart/2018/5/layout/IconCircleLabelList"/>
    <dgm:cxn modelId="{197043A9-C50F-402F-87A5-1D768E9F216F}" type="presParOf" srcId="{719C4392-52C5-4EA3-9317-2C39D2DB9692}" destId="{1E64BC33-9D25-4145-8700-0D81E0B68BB6}" srcOrd="1" destOrd="0" presId="urn:microsoft.com/office/officeart/2018/5/layout/IconCircleLabelList"/>
    <dgm:cxn modelId="{99008519-5B8C-4C6D-A942-103AA02C580E}" type="presParOf" srcId="{719C4392-52C5-4EA3-9317-2C39D2DB9692}" destId="{E25856CB-4E29-4784-B4B6-D60FD19EF93B}" srcOrd="2" destOrd="0" presId="urn:microsoft.com/office/officeart/2018/5/layout/IconCircleLabelList"/>
    <dgm:cxn modelId="{74EF4654-2F1C-402A-A84E-E0048EEEA33F}" type="presParOf" srcId="{719C4392-52C5-4EA3-9317-2C39D2DB9692}" destId="{D299CEFD-7F2E-4A43-A5C2-65053D8EBD45}" srcOrd="3" destOrd="0" presId="urn:microsoft.com/office/officeart/2018/5/layout/IconCircleLabelList"/>
    <dgm:cxn modelId="{47B27C5C-6AC9-4FB3-9B89-033B9820393D}" type="presParOf" srcId="{0E23CA22-22B2-4586-98C2-3B0541F4E7DB}" destId="{FF31C692-D038-4CC3-AA24-A09695E9A6F8}" srcOrd="7" destOrd="0" presId="urn:microsoft.com/office/officeart/2018/5/layout/IconCircleLabelList"/>
    <dgm:cxn modelId="{D3447140-BE0E-4EE1-AB57-6AE32FDE6C93}" type="presParOf" srcId="{0E23CA22-22B2-4586-98C2-3B0541F4E7DB}" destId="{675C3BF3-7AF4-4B58-9614-2958FC25152B}" srcOrd="8" destOrd="0" presId="urn:microsoft.com/office/officeart/2018/5/layout/IconCircleLabelList"/>
    <dgm:cxn modelId="{EBD1E9AE-08A1-46C0-8C2B-176FABED7736}" type="presParOf" srcId="{675C3BF3-7AF4-4B58-9614-2958FC25152B}" destId="{2744D9D7-15FB-44A5-8819-A65E9F56F409}" srcOrd="0" destOrd="0" presId="urn:microsoft.com/office/officeart/2018/5/layout/IconCircleLabelList"/>
    <dgm:cxn modelId="{AFE9CC14-68FF-4111-A3A0-24ACEFD293D8}" type="presParOf" srcId="{675C3BF3-7AF4-4B58-9614-2958FC25152B}" destId="{6E0A8005-7B6E-4B5F-978E-C4EF885B5706}" srcOrd="1" destOrd="0" presId="urn:microsoft.com/office/officeart/2018/5/layout/IconCircleLabelList"/>
    <dgm:cxn modelId="{CC41CD23-78E5-468F-87A2-73049AABD814}" type="presParOf" srcId="{675C3BF3-7AF4-4B58-9614-2958FC25152B}" destId="{B472B190-7D40-4B86-93B9-F9B15E2D18AC}" srcOrd="2" destOrd="0" presId="urn:microsoft.com/office/officeart/2018/5/layout/IconCircleLabelList"/>
    <dgm:cxn modelId="{F74234A2-B21D-4D64-A553-D5272A2F135D}" type="presParOf" srcId="{675C3BF3-7AF4-4B58-9614-2958FC25152B}" destId="{2C158AB6-54FA-4564-9527-3D1268F7B7BA}" srcOrd="3" destOrd="0" presId="urn:microsoft.com/office/officeart/2018/5/layout/IconCircleLabelList"/>
    <dgm:cxn modelId="{9602E565-BBE6-4956-92A5-3D1CBADA5AFD}" type="presParOf" srcId="{0E23CA22-22B2-4586-98C2-3B0541F4E7DB}" destId="{D303B0CE-25A0-4C76-89CF-A6CEDBE5534A}" srcOrd="9" destOrd="0" presId="urn:microsoft.com/office/officeart/2018/5/layout/IconCircleLabelList"/>
    <dgm:cxn modelId="{187F8A3F-9468-4967-9063-B37CE621692B}" type="presParOf" srcId="{0E23CA22-22B2-4586-98C2-3B0541F4E7DB}" destId="{1F635A7E-1DDF-44B2-AFE1-CBB9E0AF715A}" srcOrd="10" destOrd="0" presId="urn:microsoft.com/office/officeart/2018/5/layout/IconCircleLabelList"/>
    <dgm:cxn modelId="{3DB84C49-4658-4D9C-8603-79B79503C5E6}" type="presParOf" srcId="{1F635A7E-1DDF-44B2-AFE1-CBB9E0AF715A}" destId="{2F3D5D44-46DC-460E-AE3F-CEF0A5F7C79E}" srcOrd="0" destOrd="0" presId="urn:microsoft.com/office/officeart/2018/5/layout/IconCircleLabelList"/>
    <dgm:cxn modelId="{38964092-C1FF-4AB0-9CC9-0FC90E113D84}" type="presParOf" srcId="{1F635A7E-1DDF-44B2-AFE1-CBB9E0AF715A}" destId="{D06F4524-C7D1-46F6-9B5A-27976D6BF0FC}" srcOrd="1" destOrd="0" presId="urn:microsoft.com/office/officeart/2018/5/layout/IconCircleLabelList"/>
    <dgm:cxn modelId="{78437CE1-E982-4432-B1FB-48043E3C4AB0}" type="presParOf" srcId="{1F635A7E-1DDF-44B2-AFE1-CBB9E0AF715A}" destId="{584F23A3-EA44-43F8-9F45-F69121CD7489}" srcOrd="2" destOrd="0" presId="urn:microsoft.com/office/officeart/2018/5/layout/IconCircleLabelList"/>
    <dgm:cxn modelId="{274559A7-624F-4987-8124-C2923EA6285E}" type="presParOf" srcId="{1F635A7E-1DDF-44B2-AFE1-CBB9E0AF715A}" destId="{E1BBDF86-026B-4333-9C87-FC0BE1106CEC}" srcOrd="3" destOrd="0" presId="urn:microsoft.com/office/officeart/2018/5/layout/IconCircleLabel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C7A4CD5-E710-459A-8094-22E4D476E152}">
      <dsp:nvSpPr>
        <dsp:cNvPr id="0" name=""/>
        <dsp:cNvSpPr/>
      </dsp:nvSpPr>
      <dsp:spPr>
        <a:xfrm>
          <a:off x="4732875" y="1140744"/>
          <a:ext cx="1212220" cy="808147"/>
        </a:xfrm>
        <a:prstGeom prst="roundRect">
          <a:avLst>
            <a:gd name="adj" fmla="val 10000"/>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Keyword search</a:t>
          </a:r>
        </a:p>
      </dsp:txBody>
      <dsp:txXfrm>
        <a:off x="4756545" y="1164414"/>
        <a:ext cx="1164880" cy="760807"/>
      </dsp:txXfrm>
    </dsp:sp>
    <dsp:sp modelId="{5467320B-B4B5-43CB-BEF0-20E7BB8245C4}">
      <dsp:nvSpPr>
        <dsp:cNvPr id="0" name=""/>
        <dsp:cNvSpPr/>
      </dsp:nvSpPr>
      <dsp:spPr>
        <a:xfrm>
          <a:off x="5293265" y="1948891"/>
          <a:ext cx="91440" cy="323258"/>
        </a:xfrm>
        <a:custGeom>
          <a:avLst/>
          <a:gdLst/>
          <a:ahLst/>
          <a:cxnLst/>
          <a:rect l="0" t="0" r="0" b="0"/>
          <a:pathLst>
            <a:path>
              <a:moveTo>
                <a:pt x="45720" y="0"/>
              </a:moveTo>
              <a:lnTo>
                <a:pt x="45720" y="323258"/>
              </a:lnTo>
            </a:path>
          </a:pathLst>
        </a:custGeom>
        <a:noFill/>
        <a:ln w="127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85D6144-7E00-4D47-8018-960FB65A5EF3}">
      <dsp:nvSpPr>
        <dsp:cNvPr id="0" name=""/>
        <dsp:cNvSpPr/>
      </dsp:nvSpPr>
      <dsp:spPr>
        <a:xfrm>
          <a:off x="4732875" y="2272150"/>
          <a:ext cx="1212220" cy="808147"/>
        </a:xfrm>
        <a:prstGeom prst="roundRect">
          <a:avLst>
            <a:gd name="adj" fmla="val 10000"/>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Data cleaning</a:t>
          </a:r>
        </a:p>
      </dsp:txBody>
      <dsp:txXfrm>
        <a:off x="4756545" y="2295820"/>
        <a:ext cx="1164880" cy="760807"/>
      </dsp:txXfrm>
    </dsp:sp>
    <dsp:sp modelId="{3ACD0B38-A2DA-4059-870F-B3B01278C34E}">
      <dsp:nvSpPr>
        <dsp:cNvPr id="0" name=""/>
        <dsp:cNvSpPr/>
      </dsp:nvSpPr>
      <dsp:spPr>
        <a:xfrm>
          <a:off x="611324" y="3080297"/>
          <a:ext cx="4727661" cy="323258"/>
        </a:xfrm>
        <a:custGeom>
          <a:avLst/>
          <a:gdLst/>
          <a:ahLst/>
          <a:cxnLst/>
          <a:rect l="0" t="0" r="0" b="0"/>
          <a:pathLst>
            <a:path>
              <a:moveTo>
                <a:pt x="4727661" y="0"/>
              </a:moveTo>
              <a:lnTo>
                <a:pt x="4727661" y="161629"/>
              </a:lnTo>
              <a:lnTo>
                <a:pt x="0" y="161629"/>
              </a:lnTo>
              <a:lnTo>
                <a:pt x="0" y="323258"/>
              </a:lnTo>
            </a:path>
          </a:pathLst>
        </a:custGeom>
        <a:noFill/>
        <a:ln w="127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06A76FE-3786-46D8-9D51-16803E6B2017}">
      <dsp:nvSpPr>
        <dsp:cNvPr id="0" name=""/>
        <dsp:cNvSpPr/>
      </dsp:nvSpPr>
      <dsp:spPr>
        <a:xfrm>
          <a:off x="5213" y="3403556"/>
          <a:ext cx="1212220" cy="808147"/>
        </a:xfrm>
        <a:prstGeom prst="roundRect">
          <a:avLst>
            <a:gd name="adj" fmla="val 10000"/>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Trend Analysis</a:t>
          </a:r>
        </a:p>
      </dsp:txBody>
      <dsp:txXfrm>
        <a:off x="28883" y="3427226"/>
        <a:ext cx="1164880" cy="760807"/>
      </dsp:txXfrm>
    </dsp:sp>
    <dsp:sp modelId="{B2B66A63-EC3E-4B4B-B05B-CBE4F245F0D0}">
      <dsp:nvSpPr>
        <dsp:cNvPr id="0" name=""/>
        <dsp:cNvSpPr/>
      </dsp:nvSpPr>
      <dsp:spPr>
        <a:xfrm>
          <a:off x="2187211" y="3080297"/>
          <a:ext cx="3151774" cy="323258"/>
        </a:xfrm>
        <a:custGeom>
          <a:avLst/>
          <a:gdLst/>
          <a:ahLst/>
          <a:cxnLst/>
          <a:rect l="0" t="0" r="0" b="0"/>
          <a:pathLst>
            <a:path>
              <a:moveTo>
                <a:pt x="3151774" y="0"/>
              </a:moveTo>
              <a:lnTo>
                <a:pt x="3151774" y="161629"/>
              </a:lnTo>
              <a:lnTo>
                <a:pt x="0" y="161629"/>
              </a:lnTo>
              <a:lnTo>
                <a:pt x="0" y="323258"/>
              </a:lnTo>
            </a:path>
          </a:pathLst>
        </a:custGeom>
        <a:noFill/>
        <a:ln w="127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A71C128-B80A-4B62-9204-F7C2453A65FB}">
      <dsp:nvSpPr>
        <dsp:cNvPr id="0" name=""/>
        <dsp:cNvSpPr/>
      </dsp:nvSpPr>
      <dsp:spPr>
        <a:xfrm>
          <a:off x="1581101" y="3403556"/>
          <a:ext cx="1212220" cy="808147"/>
        </a:xfrm>
        <a:prstGeom prst="roundRect">
          <a:avLst>
            <a:gd name="adj" fmla="val 10000"/>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Popular Language</a:t>
          </a:r>
        </a:p>
      </dsp:txBody>
      <dsp:txXfrm>
        <a:off x="1604771" y="3427226"/>
        <a:ext cx="1164880" cy="760807"/>
      </dsp:txXfrm>
    </dsp:sp>
    <dsp:sp modelId="{958DF7BF-0671-4403-B434-3C4A48CF0C04}">
      <dsp:nvSpPr>
        <dsp:cNvPr id="0" name=""/>
        <dsp:cNvSpPr/>
      </dsp:nvSpPr>
      <dsp:spPr>
        <a:xfrm>
          <a:off x="3763098" y="3080297"/>
          <a:ext cx="1575887" cy="323258"/>
        </a:xfrm>
        <a:custGeom>
          <a:avLst/>
          <a:gdLst/>
          <a:ahLst/>
          <a:cxnLst/>
          <a:rect l="0" t="0" r="0" b="0"/>
          <a:pathLst>
            <a:path>
              <a:moveTo>
                <a:pt x="1575887" y="0"/>
              </a:moveTo>
              <a:lnTo>
                <a:pt x="1575887" y="161629"/>
              </a:lnTo>
              <a:lnTo>
                <a:pt x="0" y="161629"/>
              </a:lnTo>
              <a:lnTo>
                <a:pt x="0" y="323258"/>
              </a:lnTo>
            </a:path>
          </a:pathLst>
        </a:custGeom>
        <a:noFill/>
        <a:ln w="127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0E8BF6D-7DE8-4F61-A8A6-C9D4A652D653}">
      <dsp:nvSpPr>
        <dsp:cNvPr id="0" name=""/>
        <dsp:cNvSpPr/>
      </dsp:nvSpPr>
      <dsp:spPr>
        <a:xfrm>
          <a:off x="3156988" y="3403556"/>
          <a:ext cx="1212220" cy="808147"/>
        </a:xfrm>
        <a:prstGeom prst="roundRect">
          <a:avLst>
            <a:gd name="adj" fmla="val 10000"/>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Publication related to Repositories</a:t>
          </a:r>
          <a:endParaRPr lang="en-US" sz="1200" kern="1200" dirty="0"/>
        </a:p>
      </dsp:txBody>
      <dsp:txXfrm>
        <a:off x="3180658" y="3427226"/>
        <a:ext cx="1164880" cy="760807"/>
      </dsp:txXfrm>
    </dsp:sp>
    <dsp:sp modelId="{98B79D93-02FA-4479-AF78-1636CD2CF5F5}">
      <dsp:nvSpPr>
        <dsp:cNvPr id="0" name=""/>
        <dsp:cNvSpPr/>
      </dsp:nvSpPr>
      <dsp:spPr>
        <a:xfrm>
          <a:off x="5293266" y="3080297"/>
          <a:ext cx="91440" cy="323258"/>
        </a:xfrm>
        <a:custGeom>
          <a:avLst/>
          <a:gdLst/>
          <a:ahLst/>
          <a:cxnLst/>
          <a:rect l="0" t="0" r="0" b="0"/>
          <a:pathLst>
            <a:path>
              <a:moveTo>
                <a:pt x="45720" y="0"/>
              </a:moveTo>
              <a:lnTo>
                <a:pt x="45720" y="323258"/>
              </a:lnTo>
            </a:path>
          </a:pathLst>
        </a:custGeom>
        <a:noFill/>
        <a:ln w="127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339AA60-46E6-4269-9067-943A9891B746}">
      <dsp:nvSpPr>
        <dsp:cNvPr id="0" name=""/>
        <dsp:cNvSpPr/>
      </dsp:nvSpPr>
      <dsp:spPr>
        <a:xfrm>
          <a:off x="4732875" y="3403556"/>
          <a:ext cx="1212220" cy="808147"/>
        </a:xfrm>
        <a:prstGeom prst="roundRect">
          <a:avLst>
            <a:gd name="adj" fmla="val 10000"/>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Methods used</a:t>
          </a:r>
        </a:p>
      </dsp:txBody>
      <dsp:txXfrm>
        <a:off x="4756545" y="3427226"/>
        <a:ext cx="1164880" cy="760807"/>
      </dsp:txXfrm>
    </dsp:sp>
    <dsp:sp modelId="{EF7870AA-061B-40FA-92E3-EF7CE9B85128}">
      <dsp:nvSpPr>
        <dsp:cNvPr id="0" name=""/>
        <dsp:cNvSpPr/>
      </dsp:nvSpPr>
      <dsp:spPr>
        <a:xfrm>
          <a:off x="5338986" y="3080297"/>
          <a:ext cx="1575887" cy="323258"/>
        </a:xfrm>
        <a:custGeom>
          <a:avLst/>
          <a:gdLst/>
          <a:ahLst/>
          <a:cxnLst/>
          <a:rect l="0" t="0" r="0" b="0"/>
          <a:pathLst>
            <a:path>
              <a:moveTo>
                <a:pt x="0" y="0"/>
              </a:moveTo>
              <a:lnTo>
                <a:pt x="0" y="161629"/>
              </a:lnTo>
              <a:lnTo>
                <a:pt x="1575887" y="161629"/>
              </a:lnTo>
              <a:lnTo>
                <a:pt x="1575887" y="323258"/>
              </a:lnTo>
            </a:path>
          </a:pathLst>
        </a:custGeom>
        <a:noFill/>
        <a:ln w="127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4B5AC19-CD3A-4A77-B831-345AADE89965}">
      <dsp:nvSpPr>
        <dsp:cNvPr id="0" name=""/>
        <dsp:cNvSpPr/>
      </dsp:nvSpPr>
      <dsp:spPr>
        <a:xfrm>
          <a:off x="6308762" y="3403556"/>
          <a:ext cx="1212220" cy="808147"/>
        </a:xfrm>
        <a:prstGeom prst="roundRect">
          <a:avLst>
            <a:gd name="adj" fmla="val 10000"/>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Dataset Used</a:t>
          </a:r>
        </a:p>
      </dsp:txBody>
      <dsp:txXfrm>
        <a:off x="6332432" y="3427226"/>
        <a:ext cx="1164880" cy="760807"/>
      </dsp:txXfrm>
    </dsp:sp>
    <dsp:sp modelId="{E8661EAF-92FC-4CE3-A67E-B4966CED991C}">
      <dsp:nvSpPr>
        <dsp:cNvPr id="0" name=""/>
        <dsp:cNvSpPr/>
      </dsp:nvSpPr>
      <dsp:spPr>
        <a:xfrm>
          <a:off x="5338986" y="3080297"/>
          <a:ext cx="3151774" cy="323258"/>
        </a:xfrm>
        <a:custGeom>
          <a:avLst/>
          <a:gdLst/>
          <a:ahLst/>
          <a:cxnLst/>
          <a:rect l="0" t="0" r="0" b="0"/>
          <a:pathLst>
            <a:path>
              <a:moveTo>
                <a:pt x="0" y="0"/>
              </a:moveTo>
              <a:lnTo>
                <a:pt x="0" y="161629"/>
              </a:lnTo>
              <a:lnTo>
                <a:pt x="3151774" y="161629"/>
              </a:lnTo>
              <a:lnTo>
                <a:pt x="3151774" y="323258"/>
              </a:lnTo>
            </a:path>
          </a:pathLst>
        </a:custGeom>
        <a:noFill/>
        <a:ln w="127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3FC1CE5-3031-4EF8-9394-CE9BB3E6CACE}">
      <dsp:nvSpPr>
        <dsp:cNvPr id="0" name=""/>
        <dsp:cNvSpPr/>
      </dsp:nvSpPr>
      <dsp:spPr>
        <a:xfrm>
          <a:off x="7884649" y="3403556"/>
          <a:ext cx="1212220" cy="808147"/>
        </a:xfrm>
        <a:prstGeom prst="roundRect">
          <a:avLst>
            <a:gd name="adj" fmla="val 10000"/>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Accuracy of Methods Using Classifiers</a:t>
          </a:r>
        </a:p>
      </dsp:txBody>
      <dsp:txXfrm>
        <a:off x="7908319" y="3427226"/>
        <a:ext cx="1164880" cy="760807"/>
      </dsp:txXfrm>
    </dsp:sp>
    <dsp:sp modelId="{D504A01C-34F7-458E-B561-E9C813214993}">
      <dsp:nvSpPr>
        <dsp:cNvPr id="0" name=""/>
        <dsp:cNvSpPr/>
      </dsp:nvSpPr>
      <dsp:spPr>
        <a:xfrm>
          <a:off x="5338986" y="3080297"/>
          <a:ext cx="4727661" cy="323258"/>
        </a:xfrm>
        <a:custGeom>
          <a:avLst/>
          <a:gdLst/>
          <a:ahLst/>
          <a:cxnLst/>
          <a:rect l="0" t="0" r="0" b="0"/>
          <a:pathLst>
            <a:path>
              <a:moveTo>
                <a:pt x="0" y="0"/>
              </a:moveTo>
              <a:lnTo>
                <a:pt x="0" y="161629"/>
              </a:lnTo>
              <a:lnTo>
                <a:pt x="4727661" y="161629"/>
              </a:lnTo>
              <a:lnTo>
                <a:pt x="4727661" y="323258"/>
              </a:lnTo>
            </a:path>
          </a:pathLst>
        </a:custGeom>
        <a:noFill/>
        <a:ln w="127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DE3CB5F-69D7-4BDB-92CF-11F99E27B5CC}">
      <dsp:nvSpPr>
        <dsp:cNvPr id="0" name=""/>
        <dsp:cNvSpPr/>
      </dsp:nvSpPr>
      <dsp:spPr>
        <a:xfrm>
          <a:off x="9460537" y="3403556"/>
          <a:ext cx="1212220" cy="808147"/>
        </a:xfrm>
        <a:prstGeom prst="roundRect">
          <a:avLst>
            <a:gd name="adj" fmla="val 10000"/>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Safety Analysis</a:t>
          </a:r>
        </a:p>
      </dsp:txBody>
      <dsp:txXfrm>
        <a:off x="9484207" y="3427226"/>
        <a:ext cx="1164880" cy="760807"/>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D87AFB4-9943-479F-A15B-5BE0A1D03904}">
      <dsp:nvSpPr>
        <dsp:cNvPr id="0" name=""/>
        <dsp:cNvSpPr/>
      </dsp:nvSpPr>
      <dsp:spPr>
        <a:xfrm>
          <a:off x="344932" y="689272"/>
          <a:ext cx="812133" cy="812133"/>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D0EAC2E-79B9-4B32-ACCB-D0BCA0B57C5E}">
      <dsp:nvSpPr>
        <dsp:cNvPr id="0" name=""/>
        <dsp:cNvSpPr/>
      </dsp:nvSpPr>
      <dsp:spPr>
        <a:xfrm>
          <a:off x="515480" y="859820"/>
          <a:ext cx="471037" cy="47103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D5F119D-DC8B-41CD-B241-07B06AC33EB8}">
      <dsp:nvSpPr>
        <dsp:cNvPr id="0" name=""/>
        <dsp:cNvSpPr/>
      </dsp:nvSpPr>
      <dsp:spPr>
        <a:xfrm>
          <a:off x="1331094" y="689272"/>
          <a:ext cx="1914313" cy="8121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66750">
            <a:lnSpc>
              <a:spcPct val="90000"/>
            </a:lnSpc>
            <a:spcBef>
              <a:spcPct val="0"/>
            </a:spcBef>
            <a:spcAft>
              <a:spcPct val="35000"/>
            </a:spcAft>
            <a:buNone/>
          </a:pPr>
          <a:r>
            <a:rPr lang="en-US" sz="1500" kern="1200"/>
            <a:t>Manual inspection of tags/labels </a:t>
          </a:r>
        </a:p>
      </dsp:txBody>
      <dsp:txXfrm>
        <a:off x="1331094" y="689272"/>
        <a:ext cx="1914313" cy="812133"/>
      </dsp:txXfrm>
    </dsp:sp>
    <dsp:sp modelId="{1C7C3BDD-E242-48C8-8A19-80148BF6F9CE}">
      <dsp:nvSpPr>
        <dsp:cNvPr id="0" name=""/>
        <dsp:cNvSpPr/>
      </dsp:nvSpPr>
      <dsp:spPr>
        <a:xfrm>
          <a:off x="3578962" y="689272"/>
          <a:ext cx="812133" cy="812133"/>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123C28F-0D0F-40E5-A047-3AADEC99D28D}">
      <dsp:nvSpPr>
        <dsp:cNvPr id="0" name=""/>
        <dsp:cNvSpPr/>
      </dsp:nvSpPr>
      <dsp:spPr>
        <a:xfrm>
          <a:off x="3749510" y="859820"/>
          <a:ext cx="471037" cy="47103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3330FA5-71C8-4AED-9E29-4251507D20A0}">
      <dsp:nvSpPr>
        <dsp:cNvPr id="0" name=""/>
        <dsp:cNvSpPr/>
      </dsp:nvSpPr>
      <dsp:spPr>
        <a:xfrm>
          <a:off x="4565123" y="689272"/>
          <a:ext cx="1914313" cy="8121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66750">
            <a:lnSpc>
              <a:spcPct val="90000"/>
            </a:lnSpc>
            <a:spcBef>
              <a:spcPct val="0"/>
            </a:spcBef>
            <a:spcAft>
              <a:spcPct val="35000"/>
            </a:spcAft>
            <a:buNone/>
          </a:pPr>
          <a:r>
            <a:rPr lang="en-US" sz="1500" kern="1200"/>
            <a:t>Cleaning data by contents and size </a:t>
          </a:r>
        </a:p>
      </dsp:txBody>
      <dsp:txXfrm>
        <a:off x="4565123" y="689272"/>
        <a:ext cx="1914313" cy="812133"/>
      </dsp:txXfrm>
    </dsp:sp>
    <dsp:sp modelId="{93FB5A33-8B1A-40C8-B625-5B35A39FB0CA}">
      <dsp:nvSpPr>
        <dsp:cNvPr id="0" name=""/>
        <dsp:cNvSpPr/>
      </dsp:nvSpPr>
      <dsp:spPr>
        <a:xfrm>
          <a:off x="6812992" y="689272"/>
          <a:ext cx="812133" cy="812133"/>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2C3FEF6-7F40-4D40-B044-A02BE4B8980B}">
      <dsp:nvSpPr>
        <dsp:cNvPr id="0" name=""/>
        <dsp:cNvSpPr/>
      </dsp:nvSpPr>
      <dsp:spPr>
        <a:xfrm>
          <a:off x="6983540" y="859820"/>
          <a:ext cx="471037" cy="47103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FB8887A-D63E-4433-BB41-EA03769D8863}">
      <dsp:nvSpPr>
        <dsp:cNvPr id="0" name=""/>
        <dsp:cNvSpPr/>
      </dsp:nvSpPr>
      <dsp:spPr>
        <a:xfrm>
          <a:off x="7799153" y="689272"/>
          <a:ext cx="1914313" cy="8121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66750">
            <a:lnSpc>
              <a:spcPct val="90000"/>
            </a:lnSpc>
            <a:spcBef>
              <a:spcPct val="0"/>
            </a:spcBef>
            <a:spcAft>
              <a:spcPct val="35000"/>
            </a:spcAft>
            <a:buNone/>
          </a:pPr>
          <a:r>
            <a:rPr lang="en-US" sz="1500" kern="1200" dirty="0"/>
            <a:t>Whitening by applying diagonalization</a:t>
          </a:r>
        </a:p>
      </dsp:txBody>
      <dsp:txXfrm>
        <a:off x="7799153" y="689272"/>
        <a:ext cx="1914313" cy="812133"/>
      </dsp:txXfrm>
    </dsp:sp>
    <dsp:sp modelId="{CBC13C15-CF4E-48B8-A9AE-27C78FB37B06}">
      <dsp:nvSpPr>
        <dsp:cNvPr id="0" name=""/>
        <dsp:cNvSpPr/>
      </dsp:nvSpPr>
      <dsp:spPr>
        <a:xfrm>
          <a:off x="344932" y="2116439"/>
          <a:ext cx="812133" cy="812133"/>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567DB17-971E-4FE7-915D-2DD77B563337}">
      <dsp:nvSpPr>
        <dsp:cNvPr id="0" name=""/>
        <dsp:cNvSpPr/>
      </dsp:nvSpPr>
      <dsp:spPr>
        <a:xfrm>
          <a:off x="515480" y="2286987"/>
          <a:ext cx="471037" cy="47103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F11AB6A-5B14-40F7-9E62-0C98B787B26E}">
      <dsp:nvSpPr>
        <dsp:cNvPr id="0" name=""/>
        <dsp:cNvSpPr/>
      </dsp:nvSpPr>
      <dsp:spPr>
        <a:xfrm>
          <a:off x="1331094" y="2116439"/>
          <a:ext cx="1914313" cy="8121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66750">
            <a:lnSpc>
              <a:spcPct val="90000"/>
            </a:lnSpc>
            <a:spcBef>
              <a:spcPct val="0"/>
            </a:spcBef>
            <a:spcAft>
              <a:spcPct val="35000"/>
            </a:spcAft>
            <a:buNone/>
          </a:pPr>
          <a:r>
            <a:rPr lang="en-US" sz="1500" kern="1200" dirty="0"/>
            <a:t>Use ML to classify data and use PCA and chi square for feature selection</a:t>
          </a:r>
        </a:p>
      </dsp:txBody>
      <dsp:txXfrm>
        <a:off x="1331094" y="2116439"/>
        <a:ext cx="1914313" cy="812133"/>
      </dsp:txXfrm>
    </dsp:sp>
    <dsp:sp modelId="{A309E762-A36C-43B1-8230-08A28ECA1E33}">
      <dsp:nvSpPr>
        <dsp:cNvPr id="0" name=""/>
        <dsp:cNvSpPr/>
      </dsp:nvSpPr>
      <dsp:spPr>
        <a:xfrm>
          <a:off x="3578962" y="2116439"/>
          <a:ext cx="812133" cy="812133"/>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4E365FC-4423-44D6-B9E6-6F730DDFB9B2}">
      <dsp:nvSpPr>
        <dsp:cNvPr id="0" name=""/>
        <dsp:cNvSpPr/>
      </dsp:nvSpPr>
      <dsp:spPr>
        <a:xfrm>
          <a:off x="3749510" y="2286987"/>
          <a:ext cx="471037" cy="471037"/>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6095CC6-183C-4CCC-8E49-548D0842C6BE}">
      <dsp:nvSpPr>
        <dsp:cNvPr id="0" name=""/>
        <dsp:cNvSpPr/>
      </dsp:nvSpPr>
      <dsp:spPr>
        <a:xfrm>
          <a:off x="4565123" y="2116439"/>
          <a:ext cx="1914313" cy="8121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66750">
            <a:lnSpc>
              <a:spcPct val="90000"/>
            </a:lnSpc>
            <a:spcBef>
              <a:spcPct val="0"/>
            </a:spcBef>
            <a:spcAft>
              <a:spcPct val="35000"/>
            </a:spcAft>
            <a:buNone/>
          </a:pPr>
          <a:r>
            <a:rPr lang="en-US" sz="1500" kern="1200" dirty="0"/>
            <a:t>Used five-fold cross validation. </a:t>
          </a:r>
        </a:p>
      </dsp:txBody>
      <dsp:txXfrm>
        <a:off x="4565123" y="2116439"/>
        <a:ext cx="1914313" cy="81213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D5F43B-CF7E-4A18-811F-AF71174BD0F1}">
      <dsp:nvSpPr>
        <dsp:cNvPr id="0" name=""/>
        <dsp:cNvSpPr/>
      </dsp:nvSpPr>
      <dsp:spPr>
        <a:xfrm>
          <a:off x="5372895" y="1808922"/>
          <a:ext cx="450928" cy="859238"/>
        </a:xfrm>
        <a:custGeom>
          <a:avLst/>
          <a:gdLst/>
          <a:ahLst/>
          <a:cxnLst/>
          <a:rect l="0" t="0" r="0" b="0"/>
          <a:pathLst>
            <a:path>
              <a:moveTo>
                <a:pt x="0" y="0"/>
              </a:moveTo>
              <a:lnTo>
                <a:pt x="225464" y="0"/>
              </a:lnTo>
              <a:lnTo>
                <a:pt x="225464" y="859238"/>
              </a:lnTo>
              <a:lnTo>
                <a:pt x="450928" y="859238"/>
              </a:lnTo>
            </a:path>
          </a:pathLst>
        </a:custGeom>
        <a:noFill/>
        <a:ln w="127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574100" y="2214282"/>
        <a:ext cx="48518" cy="48518"/>
      </dsp:txXfrm>
    </dsp:sp>
    <dsp:sp modelId="{5CCB6874-872E-4EBD-A4AA-4BA62ECECD8E}">
      <dsp:nvSpPr>
        <dsp:cNvPr id="0" name=""/>
        <dsp:cNvSpPr/>
      </dsp:nvSpPr>
      <dsp:spPr>
        <a:xfrm>
          <a:off x="5372895" y="1763202"/>
          <a:ext cx="450928" cy="91440"/>
        </a:xfrm>
        <a:custGeom>
          <a:avLst/>
          <a:gdLst/>
          <a:ahLst/>
          <a:cxnLst/>
          <a:rect l="0" t="0" r="0" b="0"/>
          <a:pathLst>
            <a:path>
              <a:moveTo>
                <a:pt x="0" y="45720"/>
              </a:moveTo>
              <a:lnTo>
                <a:pt x="450928" y="45720"/>
              </a:lnTo>
            </a:path>
          </a:pathLst>
        </a:custGeom>
        <a:noFill/>
        <a:ln w="127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587086" y="1797649"/>
        <a:ext cx="22546" cy="22546"/>
      </dsp:txXfrm>
    </dsp:sp>
    <dsp:sp modelId="{C5B8C2FE-D823-4EF6-B1BF-D2BA0E1644A8}">
      <dsp:nvSpPr>
        <dsp:cNvPr id="0" name=""/>
        <dsp:cNvSpPr/>
      </dsp:nvSpPr>
      <dsp:spPr>
        <a:xfrm>
          <a:off x="5372895" y="949684"/>
          <a:ext cx="450928" cy="859238"/>
        </a:xfrm>
        <a:custGeom>
          <a:avLst/>
          <a:gdLst/>
          <a:ahLst/>
          <a:cxnLst/>
          <a:rect l="0" t="0" r="0" b="0"/>
          <a:pathLst>
            <a:path>
              <a:moveTo>
                <a:pt x="0" y="859238"/>
              </a:moveTo>
              <a:lnTo>
                <a:pt x="225464" y="859238"/>
              </a:lnTo>
              <a:lnTo>
                <a:pt x="225464" y="0"/>
              </a:lnTo>
              <a:lnTo>
                <a:pt x="450928" y="0"/>
              </a:lnTo>
            </a:path>
          </a:pathLst>
        </a:custGeom>
        <a:noFill/>
        <a:ln w="127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574100" y="1355044"/>
        <a:ext cx="48518" cy="48518"/>
      </dsp:txXfrm>
    </dsp:sp>
    <dsp:sp modelId="{5BB0D298-E8FD-4887-81CF-39AC8F97C733}">
      <dsp:nvSpPr>
        <dsp:cNvPr id="0" name=""/>
        <dsp:cNvSpPr/>
      </dsp:nvSpPr>
      <dsp:spPr>
        <a:xfrm>
          <a:off x="2667326" y="1763202"/>
          <a:ext cx="450928" cy="91440"/>
        </a:xfrm>
        <a:custGeom>
          <a:avLst/>
          <a:gdLst/>
          <a:ahLst/>
          <a:cxnLst/>
          <a:rect l="0" t="0" r="0" b="0"/>
          <a:pathLst>
            <a:path>
              <a:moveTo>
                <a:pt x="0" y="45720"/>
              </a:moveTo>
              <a:lnTo>
                <a:pt x="450928" y="45720"/>
              </a:lnTo>
            </a:path>
          </a:pathLst>
        </a:custGeom>
        <a:noFill/>
        <a:ln w="127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881516" y="1797649"/>
        <a:ext cx="22546" cy="22546"/>
      </dsp:txXfrm>
    </dsp:sp>
    <dsp:sp modelId="{B5D9837E-097A-4185-A33B-934ADF9048BC}">
      <dsp:nvSpPr>
        <dsp:cNvPr id="0" name=""/>
        <dsp:cNvSpPr/>
      </dsp:nvSpPr>
      <dsp:spPr>
        <a:xfrm rot="16200000">
          <a:off x="514708" y="1465227"/>
          <a:ext cx="3617845" cy="68739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a:t>Keyword </a:t>
          </a:r>
        </a:p>
        <a:p>
          <a:pPr marL="0" lvl="0" indent="0" algn="ctr" defTabSz="889000">
            <a:lnSpc>
              <a:spcPct val="90000"/>
            </a:lnSpc>
            <a:spcBef>
              <a:spcPct val="0"/>
            </a:spcBef>
            <a:spcAft>
              <a:spcPct val="35000"/>
            </a:spcAft>
            <a:buNone/>
          </a:pPr>
          <a:r>
            <a:rPr lang="en-US" sz="2000" kern="1200"/>
            <a:t>“Image Stylization”</a:t>
          </a:r>
        </a:p>
      </dsp:txBody>
      <dsp:txXfrm>
        <a:off x="514708" y="1465227"/>
        <a:ext cx="3617845" cy="687390"/>
      </dsp:txXfrm>
    </dsp:sp>
    <dsp:sp modelId="{5B267261-F9B6-4151-AA15-6B18B514354C}">
      <dsp:nvSpPr>
        <dsp:cNvPr id="0" name=""/>
        <dsp:cNvSpPr/>
      </dsp:nvSpPr>
      <dsp:spPr>
        <a:xfrm>
          <a:off x="3118254" y="1465227"/>
          <a:ext cx="2254641" cy="687390"/>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t>98 </a:t>
          </a:r>
        </a:p>
        <a:p>
          <a:pPr marL="0" lvl="0" indent="0" algn="ctr" defTabSz="889000">
            <a:lnSpc>
              <a:spcPct val="90000"/>
            </a:lnSpc>
            <a:spcBef>
              <a:spcPct val="0"/>
            </a:spcBef>
            <a:spcAft>
              <a:spcPct val="35000"/>
            </a:spcAft>
            <a:buNone/>
          </a:pPr>
          <a:r>
            <a:rPr lang="en-US" sz="2000" kern="1200" dirty="0"/>
            <a:t>Repositories</a:t>
          </a:r>
        </a:p>
      </dsp:txBody>
      <dsp:txXfrm>
        <a:off x="3118254" y="1465227"/>
        <a:ext cx="2254641" cy="687390"/>
      </dsp:txXfrm>
    </dsp:sp>
    <dsp:sp modelId="{88E9D948-CAD0-4853-9FC5-10EF75994DE6}">
      <dsp:nvSpPr>
        <dsp:cNvPr id="0" name=""/>
        <dsp:cNvSpPr/>
      </dsp:nvSpPr>
      <dsp:spPr>
        <a:xfrm>
          <a:off x="5823823" y="605989"/>
          <a:ext cx="2254641" cy="687390"/>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t>02 Web Development</a:t>
          </a:r>
        </a:p>
      </dsp:txBody>
      <dsp:txXfrm>
        <a:off x="5823823" y="605989"/>
        <a:ext cx="2254641" cy="687390"/>
      </dsp:txXfrm>
    </dsp:sp>
    <dsp:sp modelId="{78AC51A9-9D95-4421-8B0A-A2C7B5CBD657}">
      <dsp:nvSpPr>
        <dsp:cNvPr id="0" name=""/>
        <dsp:cNvSpPr/>
      </dsp:nvSpPr>
      <dsp:spPr>
        <a:xfrm>
          <a:off x="5823823" y="1465227"/>
          <a:ext cx="2254641" cy="687390"/>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t>94 Image Stylization</a:t>
          </a:r>
        </a:p>
      </dsp:txBody>
      <dsp:txXfrm>
        <a:off x="5823823" y="1465227"/>
        <a:ext cx="2254641" cy="687390"/>
      </dsp:txXfrm>
    </dsp:sp>
    <dsp:sp modelId="{D2431856-662F-486E-89C8-94D92A64019B}">
      <dsp:nvSpPr>
        <dsp:cNvPr id="0" name=""/>
        <dsp:cNvSpPr/>
      </dsp:nvSpPr>
      <dsp:spPr>
        <a:xfrm>
          <a:off x="5823823" y="2324465"/>
          <a:ext cx="2254641" cy="687390"/>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t>02 Null Repositories </a:t>
          </a:r>
        </a:p>
      </dsp:txBody>
      <dsp:txXfrm>
        <a:off x="5823823" y="2324465"/>
        <a:ext cx="2254641" cy="68739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CD6914-59EC-4082-8DE3-9E98C82CC2A9}">
      <dsp:nvSpPr>
        <dsp:cNvPr id="0" name=""/>
        <dsp:cNvSpPr/>
      </dsp:nvSpPr>
      <dsp:spPr>
        <a:xfrm>
          <a:off x="1909260" y="2559"/>
          <a:ext cx="1343413" cy="873218"/>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Python</a:t>
          </a:r>
        </a:p>
      </dsp:txBody>
      <dsp:txXfrm>
        <a:off x="1951887" y="45186"/>
        <a:ext cx="1258159" cy="787964"/>
      </dsp:txXfrm>
    </dsp:sp>
    <dsp:sp modelId="{F5B25735-A35C-464A-9B76-129DF5D9BC2F}">
      <dsp:nvSpPr>
        <dsp:cNvPr id="0" name=""/>
        <dsp:cNvSpPr/>
      </dsp:nvSpPr>
      <dsp:spPr>
        <a:xfrm>
          <a:off x="836146" y="439169"/>
          <a:ext cx="3489640" cy="3489640"/>
        </a:xfrm>
        <a:custGeom>
          <a:avLst/>
          <a:gdLst/>
          <a:ahLst/>
          <a:cxnLst/>
          <a:rect l="0" t="0" r="0" b="0"/>
          <a:pathLst>
            <a:path>
              <a:moveTo>
                <a:pt x="2425758" y="138358"/>
              </a:moveTo>
              <a:arcTo wR="1744820" hR="1744820" stAng="17578251" swAng="1961786"/>
            </a:path>
          </a:pathLst>
        </a:custGeom>
        <a:noFill/>
        <a:ln w="6350" cap="flat" cmpd="sng" algn="ctr">
          <a:solidFill>
            <a:schemeClr val="accent4">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02405C6C-5A89-4AFB-83B9-3A04DCB0CFC9}">
      <dsp:nvSpPr>
        <dsp:cNvPr id="0" name=""/>
        <dsp:cNvSpPr/>
      </dsp:nvSpPr>
      <dsp:spPr>
        <a:xfrm>
          <a:off x="3568682" y="1208200"/>
          <a:ext cx="1343413" cy="873218"/>
        </a:xfrm>
        <a:prstGeom prst="roundRect">
          <a:avLst/>
        </a:prstGeom>
        <a:solidFill>
          <a:schemeClr val="accent4">
            <a:hueOff val="5105758"/>
            <a:satOff val="-5996"/>
            <a:lumOff val="2304"/>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err="1"/>
            <a:t>Jupyter-notebookPython</a:t>
          </a:r>
          <a:endParaRPr lang="en-US" sz="1200" kern="1200" dirty="0"/>
        </a:p>
      </dsp:txBody>
      <dsp:txXfrm>
        <a:off x="3611309" y="1250827"/>
        <a:ext cx="1258159" cy="787964"/>
      </dsp:txXfrm>
    </dsp:sp>
    <dsp:sp modelId="{0596B62E-A873-48A8-A37C-2BCB55B66284}">
      <dsp:nvSpPr>
        <dsp:cNvPr id="0" name=""/>
        <dsp:cNvSpPr/>
      </dsp:nvSpPr>
      <dsp:spPr>
        <a:xfrm>
          <a:off x="836146" y="439169"/>
          <a:ext cx="3489640" cy="3489640"/>
        </a:xfrm>
        <a:custGeom>
          <a:avLst/>
          <a:gdLst/>
          <a:ahLst/>
          <a:cxnLst/>
          <a:rect l="0" t="0" r="0" b="0"/>
          <a:pathLst>
            <a:path>
              <a:moveTo>
                <a:pt x="3487243" y="1653404"/>
              </a:moveTo>
              <a:arcTo wR="1744820" hR="1744820" stAng="21419805" swAng="2196494"/>
            </a:path>
          </a:pathLst>
        </a:custGeom>
        <a:noFill/>
        <a:ln w="6350" cap="flat" cmpd="sng" algn="ctr">
          <a:solidFill>
            <a:schemeClr val="accent4">
              <a:hueOff val="5105758"/>
              <a:satOff val="-5996"/>
              <a:lumOff val="2304"/>
              <a:alphaOff val="0"/>
            </a:schemeClr>
          </a:solidFill>
          <a:prstDash val="solid"/>
        </a:ln>
        <a:effectLst/>
      </dsp:spPr>
      <dsp:style>
        <a:lnRef idx="1">
          <a:scrgbClr r="0" g="0" b="0"/>
        </a:lnRef>
        <a:fillRef idx="0">
          <a:scrgbClr r="0" g="0" b="0"/>
        </a:fillRef>
        <a:effectRef idx="0">
          <a:scrgbClr r="0" g="0" b="0"/>
        </a:effectRef>
        <a:fontRef idx="minor"/>
      </dsp:style>
    </dsp:sp>
    <dsp:sp modelId="{A6C26239-F38F-43F6-9377-679ACED9F1E1}">
      <dsp:nvSpPr>
        <dsp:cNvPr id="0" name=""/>
        <dsp:cNvSpPr/>
      </dsp:nvSpPr>
      <dsp:spPr>
        <a:xfrm>
          <a:off x="2934839" y="3158969"/>
          <a:ext cx="1343413" cy="873218"/>
        </a:xfrm>
        <a:prstGeom prst="roundRect">
          <a:avLst/>
        </a:prstGeom>
        <a:solidFill>
          <a:schemeClr val="accent4">
            <a:hueOff val="10211516"/>
            <a:satOff val="-11993"/>
            <a:lumOff val="4608"/>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Python Shell</a:t>
          </a:r>
        </a:p>
      </dsp:txBody>
      <dsp:txXfrm>
        <a:off x="2977466" y="3201596"/>
        <a:ext cx="1258159" cy="787964"/>
      </dsp:txXfrm>
    </dsp:sp>
    <dsp:sp modelId="{08011F23-2357-4D8C-8CFA-09936EEAD340}">
      <dsp:nvSpPr>
        <dsp:cNvPr id="0" name=""/>
        <dsp:cNvSpPr/>
      </dsp:nvSpPr>
      <dsp:spPr>
        <a:xfrm>
          <a:off x="836146" y="439169"/>
          <a:ext cx="3489640" cy="3489640"/>
        </a:xfrm>
        <a:custGeom>
          <a:avLst/>
          <a:gdLst/>
          <a:ahLst/>
          <a:cxnLst/>
          <a:rect l="0" t="0" r="0" b="0"/>
          <a:pathLst>
            <a:path>
              <a:moveTo>
                <a:pt x="2091759" y="3454799"/>
              </a:moveTo>
              <a:arcTo wR="1744820" hR="1744820" stAng="4711853" swAng="1376294"/>
            </a:path>
          </a:pathLst>
        </a:custGeom>
        <a:noFill/>
        <a:ln w="6350" cap="flat" cmpd="sng" algn="ctr">
          <a:solidFill>
            <a:schemeClr val="accent4">
              <a:hueOff val="10211516"/>
              <a:satOff val="-11993"/>
              <a:lumOff val="4608"/>
              <a:alphaOff val="0"/>
            </a:schemeClr>
          </a:solidFill>
          <a:prstDash val="solid"/>
        </a:ln>
        <a:effectLst/>
      </dsp:spPr>
      <dsp:style>
        <a:lnRef idx="1">
          <a:scrgbClr r="0" g="0" b="0"/>
        </a:lnRef>
        <a:fillRef idx="0">
          <a:scrgbClr r="0" g="0" b="0"/>
        </a:fillRef>
        <a:effectRef idx="0">
          <a:scrgbClr r="0" g="0" b="0"/>
        </a:effectRef>
        <a:fontRef idx="minor"/>
      </dsp:style>
    </dsp:sp>
    <dsp:sp modelId="{A4CEFECE-10ED-4570-B74E-C95C84224053}">
      <dsp:nvSpPr>
        <dsp:cNvPr id="0" name=""/>
        <dsp:cNvSpPr/>
      </dsp:nvSpPr>
      <dsp:spPr>
        <a:xfrm>
          <a:off x="883680" y="3158969"/>
          <a:ext cx="1343413" cy="873218"/>
        </a:xfrm>
        <a:prstGeom prst="roundRect">
          <a:avLst/>
        </a:prstGeom>
        <a:solidFill>
          <a:schemeClr val="accent4">
            <a:hueOff val="15317274"/>
            <a:satOff val="-17989"/>
            <a:lumOff val="6912"/>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err="1"/>
            <a:t>Jupyter</a:t>
          </a:r>
          <a:r>
            <a:rPr lang="en-US" sz="1200" kern="1200" dirty="0"/>
            <a:t>-notebook</a:t>
          </a:r>
        </a:p>
      </dsp:txBody>
      <dsp:txXfrm>
        <a:off x="926307" y="3201596"/>
        <a:ext cx="1258159" cy="787964"/>
      </dsp:txXfrm>
    </dsp:sp>
    <dsp:sp modelId="{8E57CEC6-3236-4670-99E0-834A5EA28D15}">
      <dsp:nvSpPr>
        <dsp:cNvPr id="0" name=""/>
        <dsp:cNvSpPr/>
      </dsp:nvSpPr>
      <dsp:spPr>
        <a:xfrm>
          <a:off x="836146" y="439169"/>
          <a:ext cx="3489640" cy="3489640"/>
        </a:xfrm>
        <a:custGeom>
          <a:avLst/>
          <a:gdLst/>
          <a:ahLst/>
          <a:cxnLst/>
          <a:rect l="0" t="0" r="0" b="0"/>
          <a:pathLst>
            <a:path>
              <a:moveTo>
                <a:pt x="291606" y="2710515"/>
              </a:moveTo>
              <a:arcTo wR="1744820" hR="1744820" stAng="8783701" swAng="2196494"/>
            </a:path>
          </a:pathLst>
        </a:custGeom>
        <a:noFill/>
        <a:ln w="6350" cap="flat" cmpd="sng" algn="ctr">
          <a:solidFill>
            <a:schemeClr val="accent4">
              <a:hueOff val="15317274"/>
              <a:satOff val="-17989"/>
              <a:lumOff val="6912"/>
              <a:alphaOff val="0"/>
            </a:schemeClr>
          </a:solidFill>
          <a:prstDash val="solid"/>
        </a:ln>
        <a:effectLst/>
      </dsp:spPr>
      <dsp:style>
        <a:lnRef idx="1">
          <a:scrgbClr r="0" g="0" b="0"/>
        </a:lnRef>
        <a:fillRef idx="0">
          <a:scrgbClr r="0" g="0" b="0"/>
        </a:fillRef>
        <a:effectRef idx="0">
          <a:scrgbClr r="0" g="0" b="0"/>
        </a:effectRef>
        <a:fontRef idx="minor"/>
      </dsp:style>
    </dsp:sp>
    <dsp:sp modelId="{669BF166-08CC-420F-84F1-44787BD4FBDF}">
      <dsp:nvSpPr>
        <dsp:cNvPr id="0" name=""/>
        <dsp:cNvSpPr/>
      </dsp:nvSpPr>
      <dsp:spPr>
        <a:xfrm>
          <a:off x="249837" y="1208200"/>
          <a:ext cx="1343413" cy="873218"/>
        </a:xfrm>
        <a:prstGeom prst="roundRect">
          <a:avLst/>
        </a:prstGeom>
        <a:solidFill>
          <a:schemeClr val="accent4">
            <a:hueOff val="20423033"/>
            <a:satOff val="-23986"/>
            <a:lumOff val="9216"/>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C++</a:t>
          </a:r>
        </a:p>
      </dsp:txBody>
      <dsp:txXfrm>
        <a:off x="292464" y="1250827"/>
        <a:ext cx="1258159" cy="787964"/>
      </dsp:txXfrm>
    </dsp:sp>
    <dsp:sp modelId="{89CBC937-1242-436B-A2FA-3F5A47F2A8A7}">
      <dsp:nvSpPr>
        <dsp:cNvPr id="0" name=""/>
        <dsp:cNvSpPr/>
      </dsp:nvSpPr>
      <dsp:spPr>
        <a:xfrm>
          <a:off x="836146" y="439169"/>
          <a:ext cx="3489640" cy="3489640"/>
        </a:xfrm>
        <a:custGeom>
          <a:avLst/>
          <a:gdLst/>
          <a:ahLst/>
          <a:cxnLst/>
          <a:rect l="0" t="0" r="0" b="0"/>
          <a:pathLst>
            <a:path>
              <a:moveTo>
                <a:pt x="303988" y="760745"/>
              </a:moveTo>
              <a:arcTo wR="1744820" hR="1744820" stAng="12859963" swAng="1961786"/>
            </a:path>
          </a:pathLst>
        </a:custGeom>
        <a:noFill/>
        <a:ln w="6350" cap="flat" cmpd="sng" algn="ctr">
          <a:solidFill>
            <a:schemeClr val="accent4">
              <a:hueOff val="20423033"/>
              <a:satOff val="-23986"/>
              <a:lumOff val="9216"/>
              <a:alphaOff val="0"/>
            </a:schemeClr>
          </a:solidFill>
          <a:prstDash val="solid"/>
        </a:ln>
        <a:effectLst/>
      </dsp:spPr>
      <dsp:style>
        <a:lnRef idx="1">
          <a:scrgbClr r="0" g="0" b="0"/>
        </a:lnRef>
        <a:fillRef idx="0">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38B4330-8F72-45E5-A1A7-A0A2F971ACB9}">
      <dsp:nvSpPr>
        <dsp:cNvPr id="0" name=""/>
        <dsp:cNvSpPr/>
      </dsp:nvSpPr>
      <dsp:spPr>
        <a:xfrm>
          <a:off x="0" y="646366"/>
          <a:ext cx="4754880" cy="1193292"/>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998A38F-911A-492B-A783-5C69B8377447}">
      <dsp:nvSpPr>
        <dsp:cNvPr id="0" name=""/>
        <dsp:cNvSpPr/>
      </dsp:nvSpPr>
      <dsp:spPr>
        <a:xfrm>
          <a:off x="360970" y="914857"/>
          <a:ext cx="656310" cy="65631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5748E25-9158-42DA-8AA3-AC3C01E32E05}">
      <dsp:nvSpPr>
        <dsp:cNvPr id="0" name=""/>
        <dsp:cNvSpPr/>
      </dsp:nvSpPr>
      <dsp:spPr>
        <a:xfrm>
          <a:off x="1378252" y="646366"/>
          <a:ext cx="3376627" cy="11932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6290" tIns="126290" rIns="126290" bIns="126290" numCol="1" spcCol="1270" anchor="ctr" anchorCtr="0">
          <a:noAutofit/>
        </a:bodyPr>
        <a:lstStyle/>
        <a:p>
          <a:pPr marL="0" lvl="0" indent="0" algn="l" defTabSz="933450">
            <a:lnSpc>
              <a:spcPct val="100000"/>
            </a:lnSpc>
            <a:spcBef>
              <a:spcPct val="0"/>
            </a:spcBef>
            <a:spcAft>
              <a:spcPct val="35000"/>
            </a:spcAft>
            <a:buNone/>
          </a:pPr>
          <a:r>
            <a:rPr lang="en-US" sz="2100" kern="1200"/>
            <a:t>Most of the repositories did the Subjective Analysis</a:t>
          </a:r>
        </a:p>
      </dsp:txBody>
      <dsp:txXfrm>
        <a:off x="1378252" y="646366"/>
        <a:ext cx="3376627" cy="1193292"/>
      </dsp:txXfrm>
    </dsp:sp>
    <dsp:sp modelId="{33310BD7-4AE8-4220-8581-B1E8A3DB2830}">
      <dsp:nvSpPr>
        <dsp:cNvPr id="0" name=""/>
        <dsp:cNvSpPr/>
      </dsp:nvSpPr>
      <dsp:spPr>
        <a:xfrm>
          <a:off x="0" y="2137981"/>
          <a:ext cx="4754880" cy="1193292"/>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1C2DFA3-18AF-4852-9C39-880F7C95AF22}">
      <dsp:nvSpPr>
        <dsp:cNvPr id="0" name=""/>
        <dsp:cNvSpPr/>
      </dsp:nvSpPr>
      <dsp:spPr>
        <a:xfrm>
          <a:off x="360970" y="2406472"/>
          <a:ext cx="656310" cy="65631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36E1CE5-6E83-43D9-B69C-66327D0F61F5}">
      <dsp:nvSpPr>
        <dsp:cNvPr id="0" name=""/>
        <dsp:cNvSpPr/>
      </dsp:nvSpPr>
      <dsp:spPr>
        <a:xfrm>
          <a:off x="1378252" y="2137981"/>
          <a:ext cx="3376627" cy="11932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6290" tIns="126290" rIns="126290" bIns="126290" numCol="1" spcCol="1270" anchor="ctr" anchorCtr="0">
          <a:noAutofit/>
        </a:bodyPr>
        <a:lstStyle/>
        <a:p>
          <a:pPr marL="0" lvl="0" indent="0" algn="l" defTabSz="933450">
            <a:lnSpc>
              <a:spcPct val="100000"/>
            </a:lnSpc>
            <a:spcBef>
              <a:spcPct val="0"/>
            </a:spcBef>
            <a:spcAft>
              <a:spcPct val="35000"/>
            </a:spcAft>
            <a:buNone/>
          </a:pPr>
          <a:r>
            <a:rPr lang="en-US" sz="2100" kern="1200"/>
            <a:t>Only 2.2% did the Objective Analysis. </a:t>
          </a:r>
        </a:p>
      </dsp:txBody>
      <dsp:txXfrm>
        <a:off x="1378252" y="2137981"/>
        <a:ext cx="3376627" cy="119329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0041822-2D45-4982-BB44-D6DEF76D6DFC}">
      <dsp:nvSpPr>
        <dsp:cNvPr id="0" name=""/>
        <dsp:cNvSpPr/>
      </dsp:nvSpPr>
      <dsp:spPr>
        <a:xfrm>
          <a:off x="0" y="542159"/>
          <a:ext cx="3598671" cy="1000910"/>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CA8C9C2-22D0-41A1-A27C-AA7180899798}">
      <dsp:nvSpPr>
        <dsp:cNvPr id="0" name=""/>
        <dsp:cNvSpPr/>
      </dsp:nvSpPr>
      <dsp:spPr>
        <a:xfrm>
          <a:off x="302775" y="767364"/>
          <a:ext cx="550500" cy="5505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C3B88D5-21E7-457C-9D7B-E730003F3C41}">
      <dsp:nvSpPr>
        <dsp:cNvPr id="0" name=""/>
        <dsp:cNvSpPr/>
      </dsp:nvSpPr>
      <dsp:spPr>
        <a:xfrm>
          <a:off x="1156051" y="542159"/>
          <a:ext cx="1619401" cy="1000910"/>
        </a:xfrm>
        <a:prstGeom prst="rect">
          <a:avLst/>
        </a:prstGeom>
        <a:noFill/>
        <a:ln w="9525" cap="flat" cmpd="sng" algn="ctr">
          <a:noFill/>
          <a:prstDash val="solid"/>
          <a:round/>
          <a:headEnd type="none" w="med" len="med"/>
          <a:tailEnd type="none" w="med" len="med"/>
        </a:ln>
        <a:effectLst/>
      </dsp:spPr>
      <dsp:style>
        <a:lnRef idx="0">
          <a:scrgbClr r="0" g="0" b="0"/>
        </a:lnRef>
        <a:fillRef idx="0">
          <a:scrgbClr r="0" g="0" b="0"/>
        </a:fillRef>
        <a:effectRef idx="0">
          <a:scrgbClr r="0" g="0" b="0"/>
        </a:effectRef>
        <a:fontRef idx="minor">
          <a:schemeClr val="accent2"/>
        </a:fontRef>
      </dsp:style>
      <dsp:txBody>
        <a:bodyPr spcFirstLastPara="0" vert="horz" wrap="square" lIns="105930" tIns="105930" rIns="105930" bIns="105930" numCol="1" spcCol="1270" anchor="ctr" anchorCtr="0">
          <a:noAutofit/>
        </a:bodyPr>
        <a:lstStyle/>
        <a:p>
          <a:pPr marL="0" lvl="0" indent="0" algn="l" defTabSz="1111250">
            <a:lnSpc>
              <a:spcPct val="100000"/>
            </a:lnSpc>
            <a:spcBef>
              <a:spcPct val="0"/>
            </a:spcBef>
            <a:spcAft>
              <a:spcPct val="35000"/>
            </a:spcAft>
            <a:buNone/>
          </a:pPr>
          <a:r>
            <a:rPr lang="en-US" sz="2500" kern="1200" dirty="0"/>
            <a:t>2012</a:t>
          </a:r>
        </a:p>
      </dsp:txBody>
      <dsp:txXfrm>
        <a:off x="1156051" y="542159"/>
        <a:ext cx="1619401" cy="1000910"/>
      </dsp:txXfrm>
    </dsp:sp>
    <dsp:sp modelId="{89762400-1DD5-4881-93E5-32331F13B5AF}">
      <dsp:nvSpPr>
        <dsp:cNvPr id="0" name=""/>
        <dsp:cNvSpPr/>
      </dsp:nvSpPr>
      <dsp:spPr>
        <a:xfrm>
          <a:off x="2775453" y="542159"/>
          <a:ext cx="823217" cy="10009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5930" tIns="105930" rIns="105930" bIns="105930" numCol="1" spcCol="1270" anchor="ctr" anchorCtr="0">
          <a:noAutofit/>
        </a:bodyPr>
        <a:lstStyle/>
        <a:p>
          <a:pPr marL="0" lvl="0" indent="0" algn="l" defTabSz="666750">
            <a:lnSpc>
              <a:spcPct val="100000"/>
            </a:lnSpc>
            <a:spcBef>
              <a:spcPct val="0"/>
            </a:spcBef>
            <a:spcAft>
              <a:spcPct val="35000"/>
            </a:spcAft>
            <a:buNone/>
          </a:pPr>
          <a:r>
            <a:rPr lang="en-US" sz="1500" kern="1200"/>
            <a:t>Oldest</a:t>
          </a:r>
        </a:p>
      </dsp:txBody>
      <dsp:txXfrm>
        <a:off x="2775453" y="542159"/>
        <a:ext cx="823217" cy="1000910"/>
      </dsp:txXfrm>
    </dsp:sp>
    <dsp:sp modelId="{34B82FBA-216E-4090-AF77-29FD415AA31A}">
      <dsp:nvSpPr>
        <dsp:cNvPr id="0" name=""/>
        <dsp:cNvSpPr/>
      </dsp:nvSpPr>
      <dsp:spPr>
        <a:xfrm>
          <a:off x="0" y="1793297"/>
          <a:ext cx="3598671" cy="1000910"/>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F245D66-C244-4C83-BEF3-B3C7494AE7EE}">
      <dsp:nvSpPr>
        <dsp:cNvPr id="0" name=""/>
        <dsp:cNvSpPr/>
      </dsp:nvSpPr>
      <dsp:spPr>
        <a:xfrm>
          <a:off x="302775" y="2018502"/>
          <a:ext cx="550500" cy="5505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BEC2CA8-912B-4485-89D4-F765E5171E31}">
      <dsp:nvSpPr>
        <dsp:cNvPr id="0" name=""/>
        <dsp:cNvSpPr/>
      </dsp:nvSpPr>
      <dsp:spPr>
        <a:xfrm>
          <a:off x="1156051" y="1793297"/>
          <a:ext cx="1619401" cy="10009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5930" tIns="105930" rIns="105930" bIns="105930" numCol="1" spcCol="1270" anchor="ctr" anchorCtr="0">
          <a:noAutofit/>
        </a:bodyPr>
        <a:lstStyle/>
        <a:p>
          <a:pPr marL="0" lvl="0" indent="0" algn="l" defTabSz="1111250">
            <a:lnSpc>
              <a:spcPct val="100000"/>
            </a:lnSpc>
            <a:spcBef>
              <a:spcPct val="0"/>
            </a:spcBef>
            <a:spcAft>
              <a:spcPct val="35000"/>
            </a:spcAft>
            <a:buNone/>
          </a:pPr>
          <a:r>
            <a:rPr lang="en-US" sz="2500" kern="1200" dirty="0"/>
            <a:t>2020</a:t>
          </a:r>
        </a:p>
      </dsp:txBody>
      <dsp:txXfrm>
        <a:off x="1156051" y="1793297"/>
        <a:ext cx="1619401" cy="1000910"/>
      </dsp:txXfrm>
    </dsp:sp>
    <dsp:sp modelId="{7C2659D9-823F-4DC3-AF0A-BAF7E9C3AF10}">
      <dsp:nvSpPr>
        <dsp:cNvPr id="0" name=""/>
        <dsp:cNvSpPr/>
      </dsp:nvSpPr>
      <dsp:spPr>
        <a:xfrm>
          <a:off x="2775453" y="1793297"/>
          <a:ext cx="823217" cy="10009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5930" tIns="105930" rIns="105930" bIns="105930" numCol="1" spcCol="1270" anchor="ctr" anchorCtr="0">
          <a:noAutofit/>
        </a:bodyPr>
        <a:lstStyle/>
        <a:p>
          <a:pPr marL="0" lvl="0" indent="0" algn="l" defTabSz="666750">
            <a:lnSpc>
              <a:spcPct val="100000"/>
            </a:lnSpc>
            <a:spcBef>
              <a:spcPct val="0"/>
            </a:spcBef>
            <a:spcAft>
              <a:spcPct val="35000"/>
            </a:spcAft>
            <a:buNone/>
          </a:pPr>
          <a:r>
            <a:rPr lang="en-US" sz="1500" kern="1200"/>
            <a:t>Boom period</a:t>
          </a:r>
        </a:p>
      </dsp:txBody>
      <dsp:txXfrm>
        <a:off x="2775453" y="1793297"/>
        <a:ext cx="823217" cy="100091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3FEE5D-4115-48DE-8A6B-9E505191AE31}">
      <dsp:nvSpPr>
        <dsp:cNvPr id="0" name=""/>
        <dsp:cNvSpPr/>
      </dsp:nvSpPr>
      <dsp:spPr>
        <a:xfrm>
          <a:off x="5649960" y="2211522"/>
          <a:ext cx="551288" cy="1575709"/>
        </a:xfrm>
        <a:custGeom>
          <a:avLst/>
          <a:gdLst/>
          <a:ahLst/>
          <a:cxnLst/>
          <a:rect l="0" t="0" r="0" b="0"/>
          <a:pathLst>
            <a:path>
              <a:moveTo>
                <a:pt x="0" y="0"/>
              </a:moveTo>
              <a:lnTo>
                <a:pt x="275644" y="0"/>
              </a:lnTo>
              <a:lnTo>
                <a:pt x="275644" y="1575709"/>
              </a:lnTo>
              <a:lnTo>
                <a:pt x="551288" y="1575709"/>
              </a:lnTo>
            </a:path>
          </a:pathLst>
        </a:custGeom>
        <a:noFill/>
        <a:ln w="127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a:off x="5883870" y="2957643"/>
        <a:ext cx="83468" cy="83468"/>
      </dsp:txXfrm>
    </dsp:sp>
    <dsp:sp modelId="{8F9E6AF3-E0C1-430C-9B9B-D5F23722D908}">
      <dsp:nvSpPr>
        <dsp:cNvPr id="0" name=""/>
        <dsp:cNvSpPr/>
      </dsp:nvSpPr>
      <dsp:spPr>
        <a:xfrm>
          <a:off x="5649960" y="2211522"/>
          <a:ext cx="551288" cy="525236"/>
        </a:xfrm>
        <a:custGeom>
          <a:avLst/>
          <a:gdLst/>
          <a:ahLst/>
          <a:cxnLst/>
          <a:rect l="0" t="0" r="0" b="0"/>
          <a:pathLst>
            <a:path>
              <a:moveTo>
                <a:pt x="0" y="0"/>
              </a:moveTo>
              <a:lnTo>
                <a:pt x="275644" y="0"/>
              </a:lnTo>
              <a:lnTo>
                <a:pt x="275644" y="525236"/>
              </a:lnTo>
              <a:lnTo>
                <a:pt x="551288" y="525236"/>
              </a:lnTo>
            </a:path>
          </a:pathLst>
        </a:custGeom>
        <a:noFill/>
        <a:ln w="127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906568" y="2455104"/>
        <a:ext cx="38072" cy="38072"/>
      </dsp:txXfrm>
    </dsp:sp>
    <dsp:sp modelId="{12B55A62-306C-406F-9353-F4BF82001A0B}">
      <dsp:nvSpPr>
        <dsp:cNvPr id="0" name=""/>
        <dsp:cNvSpPr/>
      </dsp:nvSpPr>
      <dsp:spPr>
        <a:xfrm>
          <a:off x="5649960" y="1686285"/>
          <a:ext cx="551288" cy="525236"/>
        </a:xfrm>
        <a:custGeom>
          <a:avLst/>
          <a:gdLst/>
          <a:ahLst/>
          <a:cxnLst/>
          <a:rect l="0" t="0" r="0" b="0"/>
          <a:pathLst>
            <a:path>
              <a:moveTo>
                <a:pt x="0" y="525236"/>
              </a:moveTo>
              <a:lnTo>
                <a:pt x="275644" y="525236"/>
              </a:lnTo>
              <a:lnTo>
                <a:pt x="275644" y="0"/>
              </a:lnTo>
              <a:lnTo>
                <a:pt x="551288" y="0"/>
              </a:lnTo>
            </a:path>
          </a:pathLst>
        </a:custGeom>
        <a:noFill/>
        <a:ln w="127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906568" y="1929868"/>
        <a:ext cx="38072" cy="38072"/>
      </dsp:txXfrm>
    </dsp:sp>
    <dsp:sp modelId="{FFD09811-A2B9-419F-9092-56043184D6E3}">
      <dsp:nvSpPr>
        <dsp:cNvPr id="0" name=""/>
        <dsp:cNvSpPr/>
      </dsp:nvSpPr>
      <dsp:spPr>
        <a:xfrm>
          <a:off x="5649960" y="635812"/>
          <a:ext cx="551288" cy="1575709"/>
        </a:xfrm>
        <a:custGeom>
          <a:avLst/>
          <a:gdLst/>
          <a:ahLst/>
          <a:cxnLst/>
          <a:rect l="0" t="0" r="0" b="0"/>
          <a:pathLst>
            <a:path>
              <a:moveTo>
                <a:pt x="0" y="1575709"/>
              </a:moveTo>
              <a:lnTo>
                <a:pt x="275644" y="1575709"/>
              </a:lnTo>
              <a:lnTo>
                <a:pt x="275644" y="0"/>
              </a:lnTo>
              <a:lnTo>
                <a:pt x="551288" y="0"/>
              </a:lnTo>
            </a:path>
          </a:pathLst>
        </a:custGeom>
        <a:noFill/>
        <a:ln w="127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a:off x="5883870" y="1381933"/>
        <a:ext cx="83468" cy="83468"/>
      </dsp:txXfrm>
    </dsp:sp>
    <dsp:sp modelId="{B41C216E-4D0F-465D-8CB3-2B4EE394A366}">
      <dsp:nvSpPr>
        <dsp:cNvPr id="0" name=""/>
        <dsp:cNvSpPr/>
      </dsp:nvSpPr>
      <dsp:spPr>
        <a:xfrm>
          <a:off x="2342230" y="2165802"/>
          <a:ext cx="551288" cy="91440"/>
        </a:xfrm>
        <a:custGeom>
          <a:avLst/>
          <a:gdLst/>
          <a:ahLst/>
          <a:cxnLst/>
          <a:rect l="0" t="0" r="0" b="0"/>
          <a:pathLst>
            <a:path>
              <a:moveTo>
                <a:pt x="0" y="45720"/>
              </a:moveTo>
              <a:lnTo>
                <a:pt x="551288" y="45720"/>
              </a:lnTo>
            </a:path>
          </a:pathLst>
        </a:custGeom>
        <a:noFill/>
        <a:ln w="127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604092" y="2197740"/>
        <a:ext cx="27564" cy="27564"/>
      </dsp:txXfrm>
    </dsp:sp>
    <dsp:sp modelId="{49913F12-C505-4228-88D9-53121A8F85AC}">
      <dsp:nvSpPr>
        <dsp:cNvPr id="0" name=""/>
        <dsp:cNvSpPr/>
      </dsp:nvSpPr>
      <dsp:spPr>
        <a:xfrm rot="16200000">
          <a:off x="-289480" y="1791333"/>
          <a:ext cx="4423045" cy="840378"/>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Keyword Search “Image Stylization”</a:t>
          </a:r>
        </a:p>
      </dsp:txBody>
      <dsp:txXfrm>
        <a:off x="-289480" y="1791333"/>
        <a:ext cx="4423045" cy="840378"/>
      </dsp:txXfrm>
    </dsp:sp>
    <dsp:sp modelId="{68721A22-8EC1-4A44-8B00-469C0985F18B}">
      <dsp:nvSpPr>
        <dsp:cNvPr id="0" name=""/>
        <dsp:cNvSpPr/>
      </dsp:nvSpPr>
      <dsp:spPr>
        <a:xfrm>
          <a:off x="2893519" y="1791333"/>
          <a:ext cx="2756441" cy="840378"/>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Dataset Cleaning</a:t>
          </a:r>
        </a:p>
      </dsp:txBody>
      <dsp:txXfrm>
        <a:off x="2893519" y="1791333"/>
        <a:ext cx="2756441" cy="840378"/>
      </dsp:txXfrm>
    </dsp:sp>
    <dsp:sp modelId="{0A16CA26-6AEF-479D-8814-8FDD24DF4900}">
      <dsp:nvSpPr>
        <dsp:cNvPr id="0" name=""/>
        <dsp:cNvSpPr/>
      </dsp:nvSpPr>
      <dsp:spPr>
        <a:xfrm>
          <a:off x="6201249" y="215623"/>
          <a:ext cx="2756441" cy="840378"/>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t>Difficulty Level</a:t>
          </a:r>
          <a:endParaRPr lang="en-US" sz="1000" kern="1200" dirty="0"/>
        </a:p>
      </dsp:txBody>
      <dsp:txXfrm>
        <a:off x="6201249" y="215623"/>
        <a:ext cx="2756441" cy="840378"/>
      </dsp:txXfrm>
    </dsp:sp>
    <dsp:sp modelId="{6F58C215-31B3-4E70-8BDF-C4DEAFDBE6FF}">
      <dsp:nvSpPr>
        <dsp:cNvPr id="0" name=""/>
        <dsp:cNvSpPr/>
      </dsp:nvSpPr>
      <dsp:spPr>
        <a:xfrm>
          <a:off x="6201249" y="1266096"/>
          <a:ext cx="2756441" cy="840378"/>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Popularity Level</a:t>
          </a:r>
        </a:p>
      </dsp:txBody>
      <dsp:txXfrm>
        <a:off x="6201249" y="1266096"/>
        <a:ext cx="2756441" cy="840378"/>
      </dsp:txXfrm>
    </dsp:sp>
    <dsp:sp modelId="{DFC2E819-E02D-40D8-9928-FDF020A548AA}">
      <dsp:nvSpPr>
        <dsp:cNvPr id="0" name=""/>
        <dsp:cNvSpPr/>
      </dsp:nvSpPr>
      <dsp:spPr>
        <a:xfrm>
          <a:off x="6201249" y="2316569"/>
          <a:ext cx="2756441" cy="840378"/>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Trend Analysis</a:t>
          </a:r>
        </a:p>
      </dsp:txBody>
      <dsp:txXfrm>
        <a:off x="6201249" y="2316569"/>
        <a:ext cx="2756441" cy="840378"/>
      </dsp:txXfrm>
    </dsp:sp>
    <dsp:sp modelId="{09F52C28-F1FF-4532-99E5-6287CEE70006}">
      <dsp:nvSpPr>
        <dsp:cNvPr id="0" name=""/>
        <dsp:cNvSpPr/>
      </dsp:nvSpPr>
      <dsp:spPr>
        <a:xfrm>
          <a:off x="6201249" y="3367043"/>
          <a:ext cx="2756441" cy="840378"/>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Safety Analysis </a:t>
          </a:r>
        </a:p>
      </dsp:txBody>
      <dsp:txXfrm>
        <a:off x="6201249" y="3367043"/>
        <a:ext cx="2756441" cy="840378"/>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79E74E-25C9-4E1F-A305-45DDFDDA19BE}">
      <dsp:nvSpPr>
        <dsp:cNvPr id="0" name=""/>
        <dsp:cNvSpPr/>
      </dsp:nvSpPr>
      <dsp:spPr>
        <a:xfrm>
          <a:off x="5446" y="987366"/>
          <a:ext cx="2568265" cy="128413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t>Keyword </a:t>
          </a:r>
        </a:p>
        <a:p>
          <a:pPr marL="0" lvl="0" indent="0" algn="ctr" defTabSz="889000">
            <a:lnSpc>
              <a:spcPct val="90000"/>
            </a:lnSpc>
            <a:spcBef>
              <a:spcPct val="0"/>
            </a:spcBef>
            <a:spcAft>
              <a:spcPct val="35000"/>
            </a:spcAft>
            <a:buNone/>
          </a:pPr>
          <a:r>
            <a:rPr lang="en-US" sz="2000" kern="1200" dirty="0"/>
            <a:t>“Image Stylization”</a:t>
          </a:r>
        </a:p>
      </dsp:txBody>
      <dsp:txXfrm>
        <a:off x="43057" y="1024977"/>
        <a:ext cx="2493043" cy="1208910"/>
      </dsp:txXfrm>
    </dsp:sp>
    <dsp:sp modelId="{39705B29-08D2-4F40-9C9C-0F55FE877097}">
      <dsp:nvSpPr>
        <dsp:cNvPr id="0" name=""/>
        <dsp:cNvSpPr/>
      </dsp:nvSpPr>
      <dsp:spPr>
        <a:xfrm>
          <a:off x="2573712" y="1593968"/>
          <a:ext cx="1027306" cy="70927"/>
        </a:xfrm>
        <a:custGeom>
          <a:avLst/>
          <a:gdLst/>
          <a:ahLst/>
          <a:cxnLst/>
          <a:rect l="0" t="0" r="0" b="0"/>
          <a:pathLst>
            <a:path>
              <a:moveTo>
                <a:pt x="0" y="35463"/>
              </a:moveTo>
              <a:lnTo>
                <a:pt x="1027306" y="35463"/>
              </a:lnTo>
            </a:path>
          </a:pathLst>
        </a:custGeom>
        <a:noFill/>
        <a:ln w="127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061682" y="1603749"/>
        <a:ext cx="51365" cy="51365"/>
      </dsp:txXfrm>
    </dsp:sp>
    <dsp:sp modelId="{2716062B-2CBA-4073-8177-BF99BB50A40C}">
      <dsp:nvSpPr>
        <dsp:cNvPr id="0" name=""/>
        <dsp:cNvSpPr/>
      </dsp:nvSpPr>
      <dsp:spPr>
        <a:xfrm>
          <a:off x="3601018" y="987366"/>
          <a:ext cx="2568265" cy="1284132"/>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t>294 </a:t>
          </a:r>
        </a:p>
        <a:p>
          <a:pPr marL="0" lvl="0" indent="0" algn="ctr" defTabSz="889000">
            <a:lnSpc>
              <a:spcPct val="90000"/>
            </a:lnSpc>
            <a:spcBef>
              <a:spcPct val="0"/>
            </a:spcBef>
            <a:spcAft>
              <a:spcPct val="35000"/>
            </a:spcAft>
            <a:buNone/>
          </a:pPr>
          <a:r>
            <a:rPr lang="en-US" sz="2000" kern="1200" dirty="0"/>
            <a:t>Repositories</a:t>
          </a:r>
        </a:p>
      </dsp:txBody>
      <dsp:txXfrm>
        <a:off x="3638629" y="1024977"/>
        <a:ext cx="2493043" cy="1208910"/>
      </dsp:txXfrm>
    </dsp:sp>
    <dsp:sp modelId="{4FF1ED96-86A6-4D50-AE8E-A2FC36815119}">
      <dsp:nvSpPr>
        <dsp:cNvPr id="0" name=""/>
        <dsp:cNvSpPr/>
      </dsp:nvSpPr>
      <dsp:spPr>
        <a:xfrm rot="19457599">
          <a:off x="6050371" y="1224780"/>
          <a:ext cx="1265131" cy="70927"/>
        </a:xfrm>
        <a:custGeom>
          <a:avLst/>
          <a:gdLst/>
          <a:ahLst/>
          <a:cxnLst/>
          <a:rect l="0" t="0" r="0" b="0"/>
          <a:pathLst>
            <a:path>
              <a:moveTo>
                <a:pt x="0" y="35463"/>
              </a:moveTo>
              <a:lnTo>
                <a:pt x="1265131" y="35463"/>
              </a:lnTo>
            </a:path>
          </a:pathLst>
        </a:custGeom>
        <a:noFill/>
        <a:ln w="127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651309" y="1228616"/>
        <a:ext cx="63256" cy="63256"/>
      </dsp:txXfrm>
    </dsp:sp>
    <dsp:sp modelId="{874C2171-1932-434A-A7EE-ADBA79F297DD}">
      <dsp:nvSpPr>
        <dsp:cNvPr id="0" name=""/>
        <dsp:cNvSpPr/>
      </dsp:nvSpPr>
      <dsp:spPr>
        <a:xfrm>
          <a:off x="7196590" y="248989"/>
          <a:ext cx="2568265" cy="1284132"/>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t>270 Web Development</a:t>
          </a:r>
        </a:p>
      </dsp:txBody>
      <dsp:txXfrm>
        <a:off x="7234201" y="286600"/>
        <a:ext cx="2493043" cy="1208910"/>
      </dsp:txXfrm>
    </dsp:sp>
    <dsp:sp modelId="{25E0A59B-E9B8-43FA-824A-40EC82A5EE27}">
      <dsp:nvSpPr>
        <dsp:cNvPr id="0" name=""/>
        <dsp:cNvSpPr/>
      </dsp:nvSpPr>
      <dsp:spPr>
        <a:xfrm rot="2142401">
          <a:off x="6050371" y="1963156"/>
          <a:ext cx="1265131" cy="70927"/>
        </a:xfrm>
        <a:custGeom>
          <a:avLst/>
          <a:gdLst/>
          <a:ahLst/>
          <a:cxnLst/>
          <a:rect l="0" t="0" r="0" b="0"/>
          <a:pathLst>
            <a:path>
              <a:moveTo>
                <a:pt x="0" y="35463"/>
              </a:moveTo>
              <a:lnTo>
                <a:pt x="1265131" y="35463"/>
              </a:lnTo>
            </a:path>
          </a:pathLst>
        </a:custGeom>
        <a:noFill/>
        <a:ln w="127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651309" y="1966992"/>
        <a:ext cx="63256" cy="63256"/>
      </dsp:txXfrm>
    </dsp:sp>
    <dsp:sp modelId="{1EE73F73-39B6-429E-B2A8-A60DE85D033E}">
      <dsp:nvSpPr>
        <dsp:cNvPr id="0" name=""/>
        <dsp:cNvSpPr/>
      </dsp:nvSpPr>
      <dsp:spPr>
        <a:xfrm>
          <a:off x="7196590" y="1725742"/>
          <a:ext cx="2568265" cy="1284132"/>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t>24 Image Stylization</a:t>
          </a:r>
        </a:p>
      </dsp:txBody>
      <dsp:txXfrm>
        <a:off x="7234201" y="1763353"/>
        <a:ext cx="2493043" cy="120891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0041822-2D45-4982-BB44-D6DEF76D6DFC}">
      <dsp:nvSpPr>
        <dsp:cNvPr id="0" name=""/>
        <dsp:cNvSpPr/>
      </dsp:nvSpPr>
      <dsp:spPr>
        <a:xfrm>
          <a:off x="0" y="581206"/>
          <a:ext cx="4505292" cy="1072997"/>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CA8C9C2-22D0-41A1-A27C-AA7180899798}">
      <dsp:nvSpPr>
        <dsp:cNvPr id="0" name=""/>
        <dsp:cNvSpPr/>
      </dsp:nvSpPr>
      <dsp:spPr>
        <a:xfrm>
          <a:off x="324581" y="822631"/>
          <a:ext cx="590148" cy="59014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C3B88D5-21E7-457C-9D7B-E730003F3C41}">
      <dsp:nvSpPr>
        <dsp:cNvPr id="0" name=""/>
        <dsp:cNvSpPr/>
      </dsp:nvSpPr>
      <dsp:spPr>
        <a:xfrm>
          <a:off x="1239311" y="581206"/>
          <a:ext cx="2027381" cy="1072997"/>
        </a:xfrm>
        <a:prstGeom prst="rect">
          <a:avLst/>
        </a:prstGeom>
        <a:noFill/>
        <a:ln w="9525" cap="flat" cmpd="sng" algn="ctr">
          <a:noFill/>
          <a:prstDash val="solid"/>
          <a:round/>
          <a:headEnd type="none" w="med" len="med"/>
          <a:tailEnd type="none" w="med" len="med"/>
        </a:ln>
        <a:effectLst/>
      </dsp:spPr>
      <dsp:style>
        <a:lnRef idx="0">
          <a:scrgbClr r="0" g="0" b="0"/>
        </a:lnRef>
        <a:fillRef idx="0">
          <a:scrgbClr r="0" g="0" b="0"/>
        </a:fillRef>
        <a:effectRef idx="0">
          <a:scrgbClr r="0" g="0" b="0"/>
        </a:effectRef>
        <a:fontRef idx="minor">
          <a:schemeClr val="accent2"/>
        </a:fontRef>
      </dsp:style>
      <dsp:txBody>
        <a:bodyPr spcFirstLastPara="0" vert="horz" wrap="square" lIns="113559" tIns="113559" rIns="113559" bIns="113559" numCol="1" spcCol="1270" anchor="ctr" anchorCtr="0">
          <a:noAutofit/>
        </a:bodyPr>
        <a:lstStyle/>
        <a:p>
          <a:pPr marL="0" lvl="0" indent="0" algn="l" defTabSz="1111250">
            <a:lnSpc>
              <a:spcPct val="100000"/>
            </a:lnSpc>
            <a:spcBef>
              <a:spcPct val="0"/>
            </a:spcBef>
            <a:spcAft>
              <a:spcPct val="35000"/>
            </a:spcAft>
            <a:buNone/>
          </a:pPr>
          <a:r>
            <a:rPr lang="en-US" sz="2500" kern="1200" dirty="0"/>
            <a:t>2012</a:t>
          </a:r>
        </a:p>
      </dsp:txBody>
      <dsp:txXfrm>
        <a:off x="1239311" y="581206"/>
        <a:ext cx="2027381" cy="1072997"/>
      </dsp:txXfrm>
    </dsp:sp>
    <dsp:sp modelId="{89762400-1DD5-4881-93E5-32331F13B5AF}">
      <dsp:nvSpPr>
        <dsp:cNvPr id="0" name=""/>
        <dsp:cNvSpPr/>
      </dsp:nvSpPr>
      <dsp:spPr>
        <a:xfrm>
          <a:off x="3266693" y="581206"/>
          <a:ext cx="1238598" cy="10729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559" tIns="113559" rIns="113559" bIns="113559" numCol="1" spcCol="1270" anchor="ctr" anchorCtr="0">
          <a:noAutofit/>
        </a:bodyPr>
        <a:lstStyle/>
        <a:p>
          <a:pPr marL="0" lvl="0" indent="0" algn="l" defTabSz="800100">
            <a:lnSpc>
              <a:spcPct val="100000"/>
            </a:lnSpc>
            <a:spcBef>
              <a:spcPct val="0"/>
            </a:spcBef>
            <a:spcAft>
              <a:spcPct val="35000"/>
            </a:spcAft>
            <a:buNone/>
          </a:pPr>
          <a:r>
            <a:rPr lang="en-US" sz="1800" kern="1200" dirty="0"/>
            <a:t>Oldest</a:t>
          </a:r>
        </a:p>
      </dsp:txBody>
      <dsp:txXfrm>
        <a:off x="3266693" y="581206"/>
        <a:ext cx="1238598" cy="1072997"/>
      </dsp:txXfrm>
    </dsp:sp>
    <dsp:sp modelId="{34B82FBA-216E-4090-AF77-29FD415AA31A}">
      <dsp:nvSpPr>
        <dsp:cNvPr id="0" name=""/>
        <dsp:cNvSpPr/>
      </dsp:nvSpPr>
      <dsp:spPr>
        <a:xfrm>
          <a:off x="0" y="1922453"/>
          <a:ext cx="4505292" cy="1072997"/>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F245D66-C244-4C83-BEF3-B3C7494AE7EE}">
      <dsp:nvSpPr>
        <dsp:cNvPr id="0" name=""/>
        <dsp:cNvSpPr/>
      </dsp:nvSpPr>
      <dsp:spPr>
        <a:xfrm>
          <a:off x="324581" y="2163877"/>
          <a:ext cx="590148" cy="59014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BEC2CA8-912B-4485-89D4-F765E5171E31}">
      <dsp:nvSpPr>
        <dsp:cNvPr id="0" name=""/>
        <dsp:cNvSpPr/>
      </dsp:nvSpPr>
      <dsp:spPr>
        <a:xfrm>
          <a:off x="1239311" y="1922453"/>
          <a:ext cx="2027381" cy="10729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559" tIns="113559" rIns="113559" bIns="113559" numCol="1" spcCol="1270" anchor="ctr" anchorCtr="0">
          <a:noAutofit/>
        </a:bodyPr>
        <a:lstStyle/>
        <a:p>
          <a:pPr marL="0" lvl="0" indent="0" algn="l" defTabSz="1111250">
            <a:lnSpc>
              <a:spcPct val="100000"/>
            </a:lnSpc>
            <a:spcBef>
              <a:spcPct val="0"/>
            </a:spcBef>
            <a:spcAft>
              <a:spcPct val="35000"/>
            </a:spcAft>
            <a:buNone/>
          </a:pPr>
          <a:r>
            <a:rPr lang="en-US" sz="2500" kern="1200" dirty="0"/>
            <a:t>2020</a:t>
          </a:r>
        </a:p>
      </dsp:txBody>
      <dsp:txXfrm>
        <a:off x="1239311" y="1922453"/>
        <a:ext cx="2027381" cy="1072997"/>
      </dsp:txXfrm>
    </dsp:sp>
    <dsp:sp modelId="{7C2659D9-823F-4DC3-AF0A-BAF7E9C3AF10}">
      <dsp:nvSpPr>
        <dsp:cNvPr id="0" name=""/>
        <dsp:cNvSpPr/>
      </dsp:nvSpPr>
      <dsp:spPr>
        <a:xfrm>
          <a:off x="3266693" y="1922453"/>
          <a:ext cx="1238598" cy="10729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559" tIns="113559" rIns="113559" bIns="113559" numCol="1" spcCol="1270" anchor="ctr" anchorCtr="0">
          <a:noAutofit/>
        </a:bodyPr>
        <a:lstStyle/>
        <a:p>
          <a:pPr marL="0" lvl="0" indent="0" algn="l" defTabSz="800100">
            <a:lnSpc>
              <a:spcPct val="100000"/>
            </a:lnSpc>
            <a:spcBef>
              <a:spcPct val="0"/>
            </a:spcBef>
            <a:spcAft>
              <a:spcPct val="35000"/>
            </a:spcAft>
            <a:buNone/>
          </a:pPr>
          <a:r>
            <a:rPr lang="en-US" sz="1800" kern="1200"/>
            <a:t>Boom period</a:t>
          </a:r>
        </a:p>
      </dsp:txBody>
      <dsp:txXfrm>
        <a:off x="3266693" y="1922453"/>
        <a:ext cx="1238598" cy="1072997"/>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DAE4AF4-FC70-4C13-8C5B-99C3C9E474AE}">
      <dsp:nvSpPr>
        <dsp:cNvPr id="0" name=""/>
        <dsp:cNvSpPr/>
      </dsp:nvSpPr>
      <dsp:spPr>
        <a:xfrm>
          <a:off x="287043" y="547516"/>
          <a:ext cx="892125" cy="892125"/>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16A33D4-55BC-45CA-B685-8513AE1AFDC3}">
      <dsp:nvSpPr>
        <dsp:cNvPr id="0" name=""/>
        <dsp:cNvSpPr/>
      </dsp:nvSpPr>
      <dsp:spPr>
        <a:xfrm>
          <a:off x="477168" y="737641"/>
          <a:ext cx="511875" cy="51187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D8B5F8D-0F29-439C-AB19-F109A4445EE7}">
      <dsp:nvSpPr>
        <dsp:cNvPr id="0" name=""/>
        <dsp:cNvSpPr/>
      </dsp:nvSpPr>
      <dsp:spPr>
        <a:xfrm>
          <a:off x="1856" y="1717516"/>
          <a:ext cx="1462500" cy="13528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kern="1200" dirty="0"/>
            <a:t>Our work is helpful for those who are interested in image stylization and what work has been already done. They will find implementation of many published papers here. And can use them for modification and further studies. </a:t>
          </a:r>
        </a:p>
      </dsp:txBody>
      <dsp:txXfrm>
        <a:off x="1856" y="1717516"/>
        <a:ext cx="1462500" cy="1352812"/>
      </dsp:txXfrm>
    </dsp:sp>
    <dsp:sp modelId="{D1D5C649-930A-4911-A97B-C953BE1903A0}">
      <dsp:nvSpPr>
        <dsp:cNvPr id="0" name=""/>
        <dsp:cNvSpPr/>
      </dsp:nvSpPr>
      <dsp:spPr>
        <a:xfrm>
          <a:off x="2005481" y="547516"/>
          <a:ext cx="892125" cy="892125"/>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33BB473-C353-4AF3-BD4B-2FF68D1D59C9}">
      <dsp:nvSpPr>
        <dsp:cNvPr id="0" name=""/>
        <dsp:cNvSpPr/>
      </dsp:nvSpPr>
      <dsp:spPr>
        <a:xfrm>
          <a:off x="2195606" y="737641"/>
          <a:ext cx="511875" cy="51187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962717F-101A-4040-9A0E-98CB6201B1B1}">
      <dsp:nvSpPr>
        <dsp:cNvPr id="0" name=""/>
        <dsp:cNvSpPr/>
      </dsp:nvSpPr>
      <dsp:spPr>
        <a:xfrm>
          <a:off x="1720293" y="1717516"/>
          <a:ext cx="1462500" cy="13528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kern="1200" dirty="0"/>
            <a:t>Deep learning techniques are widely used</a:t>
          </a:r>
        </a:p>
      </dsp:txBody>
      <dsp:txXfrm>
        <a:off x="1720293" y="1717516"/>
        <a:ext cx="1462500" cy="1352812"/>
      </dsp:txXfrm>
    </dsp:sp>
    <dsp:sp modelId="{DA94D22C-0D97-42C6-9A6D-D51E662AEB67}">
      <dsp:nvSpPr>
        <dsp:cNvPr id="0" name=""/>
        <dsp:cNvSpPr/>
      </dsp:nvSpPr>
      <dsp:spPr>
        <a:xfrm>
          <a:off x="3723918" y="547516"/>
          <a:ext cx="892125" cy="892125"/>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A1051E9-FA24-456E-A816-C17831819926}">
      <dsp:nvSpPr>
        <dsp:cNvPr id="0" name=""/>
        <dsp:cNvSpPr/>
      </dsp:nvSpPr>
      <dsp:spPr>
        <a:xfrm>
          <a:off x="3914043" y="737641"/>
          <a:ext cx="511875" cy="51187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A4D051D-2123-4D82-BCFE-228200BF15F2}">
      <dsp:nvSpPr>
        <dsp:cNvPr id="0" name=""/>
        <dsp:cNvSpPr/>
      </dsp:nvSpPr>
      <dsp:spPr>
        <a:xfrm>
          <a:off x="3438731" y="1717516"/>
          <a:ext cx="1462500" cy="13528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kern="1200" dirty="0"/>
            <a:t>Subjective tests are mostly used for evaluation purposes, so there is a gap for researchers for more trusted objective quality metrics </a:t>
          </a:r>
        </a:p>
      </dsp:txBody>
      <dsp:txXfrm>
        <a:off x="3438731" y="1717516"/>
        <a:ext cx="1462500" cy="1352812"/>
      </dsp:txXfrm>
    </dsp:sp>
    <dsp:sp modelId="{1916A67C-CC43-4CCA-A39C-3E581133D175}">
      <dsp:nvSpPr>
        <dsp:cNvPr id="0" name=""/>
        <dsp:cNvSpPr/>
      </dsp:nvSpPr>
      <dsp:spPr>
        <a:xfrm>
          <a:off x="5442356" y="547516"/>
          <a:ext cx="892125" cy="892125"/>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E64BC33-9D25-4145-8700-0D81E0B68BB6}">
      <dsp:nvSpPr>
        <dsp:cNvPr id="0" name=""/>
        <dsp:cNvSpPr/>
      </dsp:nvSpPr>
      <dsp:spPr>
        <a:xfrm>
          <a:off x="5632481" y="737641"/>
          <a:ext cx="511875" cy="51187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299CEFD-7F2E-4A43-A5C2-65053D8EBD45}">
      <dsp:nvSpPr>
        <dsp:cNvPr id="0" name=""/>
        <dsp:cNvSpPr/>
      </dsp:nvSpPr>
      <dsp:spPr>
        <a:xfrm>
          <a:off x="5157168" y="1717516"/>
          <a:ext cx="1462500" cy="13528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kern="1200" dirty="0"/>
            <a:t>For safety purpose, those who create new repositories can have license information </a:t>
          </a:r>
        </a:p>
      </dsp:txBody>
      <dsp:txXfrm>
        <a:off x="5157168" y="1717516"/>
        <a:ext cx="1462500" cy="1352812"/>
      </dsp:txXfrm>
    </dsp:sp>
    <dsp:sp modelId="{2744D9D7-15FB-44A5-8819-A65E9F56F409}">
      <dsp:nvSpPr>
        <dsp:cNvPr id="0" name=""/>
        <dsp:cNvSpPr/>
      </dsp:nvSpPr>
      <dsp:spPr>
        <a:xfrm>
          <a:off x="7160793" y="547516"/>
          <a:ext cx="892125" cy="892125"/>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E0A8005-7B6E-4B5F-978E-C4EF885B5706}">
      <dsp:nvSpPr>
        <dsp:cNvPr id="0" name=""/>
        <dsp:cNvSpPr/>
      </dsp:nvSpPr>
      <dsp:spPr>
        <a:xfrm>
          <a:off x="7350918" y="737641"/>
          <a:ext cx="511875" cy="511875"/>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C158AB6-54FA-4564-9527-3D1268F7B7BA}">
      <dsp:nvSpPr>
        <dsp:cNvPr id="0" name=""/>
        <dsp:cNvSpPr/>
      </dsp:nvSpPr>
      <dsp:spPr>
        <a:xfrm>
          <a:off x="6875606" y="1717516"/>
          <a:ext cx="1462500" cy="13528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kern="1200" dirty="0"/>
            <a:t>Demo videos can help readers understanding </a:t>
          </a:r>
        </a:p>
      </dsp:txBody>
      <dsp:txXfrm>
        <a:off x="6875606" y="1717516"/>
        <a:ext cx="1462500" cy="1352812"/>
      </dsp:txXfrm>
    </dsp:sp>
    <dsp:sp modelId="{2F3D5D44-46DC-460E-AE3F-CEF0A5F7C79E}">
      <dsp:nvSpPr>
        <dsp:cNvPr id="0" name=""/>
        <dsp:cNvSpPr/>
      </dsp:nvSpPr>
      <dsp:spPr>
        <a:xfrm>
          <a:off x="8879231" y="547516"/>
          <a:ext cx="892125" cy="892125"/>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06F4524-C7D1-46F6-9B5A-27976D6BF0FC}">
      <dsp:nvSpPr>
        <dsp:cNvPr id="0" name=""/>
        <dsp:cNvSpPr/>
      </dsp:nvSpPr>
      <dsp:spPr>
        <a:xfrm>
          <a:off x="9069356" y="737641"/>
          <a:ext cx="511875" cy="511875"/>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1BBDF86-026B-4333-9C87-FC0BE1106CEC}">
      <dsp:nvSpPr>
        <dsp:cNvPr id="0" name=""/>
        <dsp:cNvSpPr/>
      </dsp:nvSpPr>
      <dsp:spPr>
        <a:xfrm>
          <a:off x="8594043" y="1717516"/>
          <a:ext cx="1462500" cy="13528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kern="1200" dirty="0"/>
            <a:t>Implementation on online platforms, such as google </a:t>
          </a:r>
          <a:r>
            <a:rPr lang="en-US" sz="1100" kern="1200" dirty="0" err="1"/>
            <a:t>Colab</a:t>
          </a:r>
          <a:r>
            <a:rPr lang="en-US" sz="1100" kern="1200" dirty="0"/>
            <a:t> is convenient for users that will enhance the reproducibility</a:t>
          </a:r>
        </a:p>
      </dsp:txBody>
      <dsp:txXfrm>
        <a:off x="8594043" y="1717516"/>
        <a:ext cx="1462500" cy="1352812"/>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10.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cycle6">
  <dgm:title val=""/>
  <dgm:desc val=""/>
  <dgm:catLst>
    <dgm:cat type="cycle" pri="4000"/>
    <dgm:cat type="relationship" pri="24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param type="endSty" val="noArr"/>
              </dgm:alg>
              <dgm:shape xmlns:r="http://schemas.openxmlformats.org/officeDocument/2006/relationships" type="conn" r:blip="">
                <dgm:adjLst/>
              </dgm:shape>
              <dgm:presOf axis="self"/>
              <dgm:constrLst>
                <dgm:constr type="h" refType="w" fact="0.65"/>
                <dgm:constr type="connDist"/>
                <dgm:constr type="begPad" refType="connDist" fact="0.01"/>
                <dgm:constr type="endPad" refType="connDist" fact="0.01"/>
              </dgm:constrLst>
              <dgm:ruleLst/>
            </dgm:layoutNode>
          </dgm:forEach>
        </dgm:if>
        <dgm:else name="Name16"/>
      </dgm:choose>
    </dgm:forEach>
  </dgm:layoutNode>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6.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9.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41E2175-4A5A-412E-B544-FA3E7BE1D39D}" type="datetimeFigureOut">
              <a:rPr lang="en-US" smtClean="0"/>
              <a:t>12/9/2020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80EA6D1-6F22-46FD-AD91-FC510839F779}" type="slidenum">
              <a:rPr lang="en-US" smtClean="0"/>
              <a:t>‹#›</a:t>
            </a:fld>
            <a:endParaRPr lang="en-US" dirty="0"/>
          </a:p>
        </p:txBody>
      </p:sp>
    </p:spTree>
    <p:extLst>
      <p:ext uri="{BB962C8B-B14F-4D97-AF65-F5344CB8AC3E}">
        <p14:creationId xmlns:p14="http://schemas.microsoft.com/office/powerpoint/2010/main" val="15259541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en-US"/>
              <a:t>Click to edit Master title style</a:t>
            </a:r>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p>
        </p:txBody>
      </p:sp>
      <p:sp>
        <p:nvSpPr>
          <p:cNvPr id="4" name="Date Placeholder 3"/>
          <p:cNvSpPr>
            <a:spLocks noGrp="1"/>
          </p:cNvSpPr>
          <p:nvPr>
            <p:ph type="dt" sz="half" idx="10"/>
          </p:nvPr>
        </p:nvSpPr>
        <p:spPr/>
        <p:txBody>
          <a:bodyPr/>
          <a:lstStyle/>
          <a:p>
            <a:fld id="{39738793-C7CA-4B02-85E5-30D396CB5817}" type="datetime1">
              <a:rPr lang="en-US" smtClean="0"/>
              <a:t>12/9/2020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4FAB73BC-B049-4115-A692-8D63A059BFB8}"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A6F8A30-403A-42F0-A3C9-CBF7E9C8A08A}" type="datetime1">
              <a:rPr lang="en-US" smtClean="0"/>
              <a:t>12/9/2020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B0086F5-CB3B-4417-9966-413475EC777B}" type="datetime1">
              <a:rPr lang="en-US" smtClean="0"/>
              <a:t>12/9/2020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EA72EB6-6D9E-4AE0-A658-1503D6B2EEE0}" type="datetime1">
              <a:rPr lang="en-US" smtClean="0"/>
              <a:t>12/9/2020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n-US"/>
              <a:t>Click to edit Master title style</a:t>
            </a:r>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593667" y="6272784"/>
            <a:ext cx="2644309" cy="365125"/>
          </a:xfrm>
        </p:spPr>
        <p:txBody>
          <a:bodyPr/>
          <a:lstStyle/>
          <a:p>
            <a:fld id="{D0D66938-4944-44C4-BF2B-740BE1722BB5}" type="datetime1">
              <a:rPr lang="en-US" smtClean="0"/>
              <a:t>12/9/2020</a:t>
            </a:fld>
            <a:endParaRPr lang="en-US" dirty="0"/>
          </a:p>
        </p:txBody>
      </p:sp>
      <p:sp>
        <p:nvSpPr>
          <p:cNvPr id="5" name="Footer Placeholder 4"/>
          <p:cNvSpPr>
            <a:spLocks noGrp="1"/>
          </p:cNvSpPr>
          <p:nvPr>
            <p:ph type="ftr" sz="quarter" idx="11"/>
          </p:nvPr>
        </p:nvSpPr>
        <p:spPr>
          <a:xfrm>
            <a:off x="2182708" y="6272784"/>
            <a:ext cx="6327648" cy="365125"/>
          </a:xfrm>
        </p:spPr>
        <p:txBody>
          <a:bodyPr/>
          <a:lstStyle/>
          <a:p>
            <a:endParaRPr lang="en-US" dirty="0"/>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4FAB73BC-B049-4115-A692-8D63A059BFB8}"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14C7613-515A-432E-A085-94826542A6A4}" type="datetime1">
              <a:rPr lang="en-US" smtClean="0"/>
              <a:t>12/9/2020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9668100-6FF7-4C66-A665-D651BBFDC3B2}" type="datetime1">
              <a:rPr lang="en-US" smtClean="0"/>
              <a:t>12/9/2020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E11C8F6-2954-4E9B-A0FA-88D11D2DF765}" type="datetime1">
              <a:rPr lang="en-US" smtClean="0"/>
              <a:t>12/9/2020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98D0F64-B41B-4877-9E1E-B9C330509224}" type="datetime1">
              <a:rPr lang="en-US" smtClean="0"/>
              <a:t>12/9/2020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2C9F57F-3B17-4978-87C4-911A12DA8A29}" type="datetime1">
              <a:rPr lang="en-US" smtClean="0"/>
              <a:t>12/9/2020</a:t>
            </a:fld>
            <a:endParaRPr lang="en-US" dirty="0"/>
          </a:p>
        </p:txBody>
      </p:sp>
      <p:sp>
        <p:nvSpPr>
          <p:cNvPr id="6" name="Footer Placeholder 5"/>
          <p:cNvSpPr>
            <a:spLocks noGrp="1"/>
          </p:cNvSpPr>
          <p:nvPr>
            <p:ph type="ftr" sz="quarter" idx="11"/>
          </p:nvPr>
        </p:nvSpPr>
        <p:spPr/>
        <p:txBody>
          <a:bodyPr/>
          <a:lstStyle/>
          <a:p>
            <a:endParaRPr lang="en-US" dirty="0"/>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p>
        </p:txBody>
      </p:sp>
      <p:sp>
        <p:nvSpPr>
          <p:cNvPr id="3" name="Picture Placeholder 2"/>
          <p:cNvSpPr>
            <a:spLocks noGrp="1" noChangeAspect="1"/>
          </p:cNvSpPr>
          <p:nvPr>
            <p:ph type="pic" idx="1"/>
          </p:nvPr>
        </p:nvSpPr>
        <p:spPr>
          <a:xfrm>
            <a:off x="0" y="0"/>
            <a:ext cx="8303740"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3AA5A88-7AF5-4B49-8581-6B40B29F2F2B}" type="datetime1">
              <a:rPr lang="en-US" smtClean="0"/>
              <a:t>12/9/2020</a:t>
            </a:fld>
            <a:endParaRPr lang="en-US" dirty="0"/>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1C8AD6C4-CA0B-4F5F-9824-BD14E26F553E}" type="datetime1">
              <a:rPr lang="en-US" smtClean="0"/>
              <a:t>12/9/2020</a:t>
            </a:fld>
            <a:endParaRPr lang="en-US" dirty="0"/>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US" dirty="0"/>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4FAB73BC-B049-4115-A692-8D63A059BFB8}"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p:hf hdr="0" ftr="0" dt="0"/>
  <p:txStyles>
    <p:titleStyle>
      <a:lvl1pPr algn="l" defTabSz="914400" rtl="0" eaLnBrk="1" latinLnBrk="0" hangingPunct="1">
        <a:lnSpc>
          <a:spcPct val="90000"/>
        </a:lnSpc>
        <a:spcBef>
          <a:spcPct val="0"/>
        </a:spcBef>
        <a:buNone/>
        <a:defRPr sz="540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1.xml"/><Relationship Id="rId4" Type="http://schemas.microsoft.com/office/2007/relationships/hdphoto" Target="../media/hdphoto3.wdp"/></Relationships>
</file>

<file path=ppt/slides/_rels/slide10.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chart" Target="../charts/chart2.xml"/><Relationship Id="rId5" Type="http://schemas.microsoft.com/office/2007/relationships/hdphoto" Target="../media/hdphoto3.wdp"/><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5.png"/><Relationship Id="rId1" Type="http://schemas.openxmlformats.org/officeDocument/2006/relationships/slideLayout" Target="../slideLayouts/slideLayout2.xml"/><Relationship Id="rId5" Type="http://schemas.microsoft.com/office/2007/relationships/hdphoto" Target="../media/hdphoto3.wdp"/><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microsoft.com/office/2007/relationships/hdphoto" Target="../media/hdphoto1.wdp"/><Relationship Id="rId7" Type="http://schemas.microsoft.com/office/2007/relationships/hdphoto" Target="../media/hdphoto3.wdp"/><Relationship Id="rId2" Type="http://schemas.openxmlformats.org/officeDocument/2006/relationships/image" Target="../media/image2.png"/><Relationship Id="rId1" Type="http://schemas.openxmlformats.org/officeDocument/2006/relationships/slideLayout" Target="../slideLayouts/slideLayout4.xml"/><Relationship Id="rId6" Type="http://schemas.openxmlformats.org/officeDocument/2006/relationships/image" Target="../media/image7.png"/><Relationship Id="rId5" Type="http://schemas.microsoft.com/office/2007/relationships/hdphoto" Target="../media/hdphoto4.wdp"/><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chart" Target="../charts/chart3.xml"/><Relationship Id="rId1" Type="http://schemas.openxmlformats.org/officeDocument/2006/relationships/slideLayout" Target="../slideLayouts/slideLayout4.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4.xml"/><Relationship Id="rId6" Type="http://schemas.openxmlformats.org/officeDocument/2006/relationships/image" Target="../media/image20.png"/><Relationship Id="rId5" Type="http://schemas.microsoft.com/office/2007/relationships/hdphoto" Target="../media/hdphoto3.wdp"/><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8" Type="http://schemas.openxmlformats.org/officeDocument/2006/relationships/hyperlink" Target="https://www.maxpixels.net/Graph-Chart-Bars-Growth-Loss-Analytics-Cubes-1545755" TargetMode="External"/><Relationship Id="rId3" Type="http://schemas.openxmlformats.org/officeDocument/2006/relationships/diagramLayout" Target="../diagrams/layout5.xml"/><Relationship Id="rId7" Type="http://schemas.openxmlformats.org/officeDocument/2006/relationships/image" Target="../media/image25.jpg"/><Relationship Id="rId2" Type="http://schemas.openxmlformats.org/officeDocument/2006/relationships/diagramData" Target="../diagrams/data5.xml"/><Relationship Id="rId1" Type="http://schemas.openxmlformats.org/officeDocument/2006/relationships/slideLayout" Target="../slideLayouts/slideLayout4.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 Id="rId9" Type="http://schemas.openxmlformats.org/officeDocument/2006/relationships/chart" Target="../charts/chart4.xml"/></Relationships>
</file>

<file path=ppt/slides/_rels/slide1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4.xml"/><Relationship Id="rId6" Type="http://schemas.openxmlformats.org/officeDocument/2006/relationships/image" Target="../media/image27.png"/><Relationship Id="rId5" Type="http://schemas.microsoft.com/office/2007/relationships/hdphoto" Target="../media/hdphoto3.wdp"/><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8.gif"/><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8" Type="http://schemas.microsoft.com/office/2007/relationships/diagramDrawing" Target="../diagrams/drawing7.xml"/><Relationship Id="rId3" Type="http://schemas.microsoft.com/office/2007/relationships/hdphoto" Target="../media/hdphoto3.wdp"/><Relationship Id="rId7" Type="http://schemas.openxmlformats.org/officeDocument/2006/relationships/diagramColors" Target="../diagrams/colors7.xml"/><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diagramQuickStyle" Target="../diagrams/quickStyle7.xml"/><Relationship Id="rId5" Type="http://schemas.openxmlformats.org/officeDocument/2006/relationships/diagramLayout" Target="../diagrams/layout7.xml"/><Relationship Id="rId4" Type="http://schemas.openxmlformats.org/officeDocument/2006/relationships/diagramData" Target="../diagrams/data7.xml"/></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8.png"/><Relationship Id="rId1" Type="http://schemas.openxmlformats.org/officeDocument/2006/relationships/slideLayout" Target="../slideLayouts/slideLayout2.xml"/><Relationship Id="rId4" Type="http://schemas.microsoft.com/office/2007/relationships/hdphoto" Target="../media/hdphoto3.wdp"/></Relationships>
</file>

<file path=ppt/slides/_rels/slide22.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chart" Target="../charts/chart5.xml"/></Relationships>
</file>

<file path=ppt/slides/_rels/slide23.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280.png"/><Relationship Id="rId4" Type="http://schemas.microsoft.com/office/2014/relationships/chartEx" Target="../charts/chartEx1.xml"/></Relationships>
</file>

<file path=ppt/slides/_rels/slide2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chart" Target="../charts/chart6.xml"/></Relationships>
</file>

<file path=ppt/slides/_rels/slide25.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chart" Target="../charts/chart7.xml"/><Relationship Id="rId1" Type="http://schemas.openxmlformats.org/officeDocument/2006/relationships/slideLayout" Target="../slideLayouts/slideLayout4.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 Id="rId9" Type="http://schemas.openxmlformats.org/officeDocument/2006/relationships/hyperlink" Target="http://www.pngall.com/business-growth-chart-png" TargetMode="External"/></Relationships>
</file>

<file path=ppt/slides/_rels/slide2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chart" Target="../charts/chart8.xml"/></Relationships>
</file>

<file path=ppt/slides/_rels/slide27.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hyperlink" Target="https://commons.wikimedia.org/wiki/File:To_validate.svg" TargetMode="External"/><Relationship Id="rId4" Type="http://schemas.openxmlformats.org/officeDocument/2006/relationships/image" Target="../media/image30.png"/></Relationships>
</file>

<file path=ppt/slides/_rels/slide28.xml.rels><?xml version="1.0" encoding="UTF-8" standalone="yes"?>
<Relationships xmlns="http://schemas.openxmlformats.org/package/2006/relationships"><Relationship Id="rId8" Type="http://schemas.microsoft.com/office/2007/relationships/diagramDrawing" Target="../diagrams/drawing9.xml"/><Relationship Id="rId3" Type="http://schemas.microsoft.com/office/2007/relationships/hdphoto" Target="../media/hdphoto3.wdp"/><Relationship Id="rId7" Type="http://schemas.openxmlformats.org/officeDocument/2006/relationships/diagramColors" Target="../diagrams/colors9.xml"/><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diagramQuickStyle" Target="../diagrams/quickStyle9.xml"/><Relationship Id="rId5" Type="http://schemas.openxmlformats.org/officeDocument/2006/relationships/diagramLayout" Target="../diagrams/layout9.xml"/><Relationship Id="rId4" Type="http://schemas.openxmlformats.org/officeDocument/2006/relationships/diagramData" Target="../diagrams/data9.xml"/></Relationships>
</file>

<file path=ppt/slides/_rels/slide29.xml.rels><?xml version="1.0" encoding="UTF-8" standalone="yes"?>
<Relationships xmlns="http://schemas.openxmlformats.org/package/2006/relationships"><Relationship Id="rId8" Type="http://schemas.microsoft.com/office/2007/relationships/diagramDrawing" Target="../diagrams/drawing10.xml"/><Relationship Id="rId3" Type="http://schemas.microsoft.com/office/2007/relationships/hdphoto" Target="../media/hdphoto3.wdp"/><Relationship Id="rId7" Type="http://schemas.openxmlformats.org/officeDocument/2006/relationships/diagramColors" Target="../diagrams/colors10.xml"/><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diagramQuickStyle" Target="../diagrams/quickStyle10.xml"/><Relationship Id="rId5" Type="http://schemas.openxmlformats.org/officeDocument/2006/relationships/diagramLayout" Target="../diagrams/layout10.xml"/><Relationship Id="rId4" Type="http://schemas.openxmlformats.org/officeDocument/2006/relationships/diagramData" Target="../diagrams/data10.xml"/></Relationships>
</file>

<file path=ppt/slides/_rels/slide3.xml.rels><?xml version="1.0" encoding="UTF-8" standalone="yes"?>
<Relationships xmlns="http://schemas.openxmlformats.org/package/2006/relationships"><Relationship Id="rId8" Type="http://schemas.openxmlformats.org/officeDocument/2006/relationships/image" Target="../media/image2.png"/><Relationship Id="rId3" Type="http://schemas.microsoft.com/office/2007/relationships/hdphoto" Target="../media/hdphoto3.wdp"/><Relationship Id="rId7" Type="http://schemas.openxmlformats.org/officeDocument/2006/relationships/hyperlink" Target="http://stackoverflow.com/questions/15657569/how-to-set-icon-to-jframe" TargetMode="External"/><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hyperlink" Target="http://www.pngall.com/github-png" TargetMode="External"/><Relationship Id="rId10" Type="http://schemas.openxmlformats.org/officeDocument/2006/relationships/hyperlink" Target="http://www.pngall.com/goal-png" TargetMode="External"/><Relationship Id="rId4" Type="http://schemas.openxmlformats.org/officeDocument/2006/relationships/image" Target="../media/image9.png"/><Relationship Id="rId9" Type="http://schemas.openxmlformats.org/officeDocument/2006/relationships/image" Target="../media/image1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pngimg.com/download/66657" TargetMode="External"/><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8" Type="http://schemas.openxmlformats.org/officeDocument/2006/relationships/diagramColors" Target="../diagrams/colors1.xml"/><Relationship Id="rId3" Type="http://schemas.microsoft.com/office/2007/relationships/hdphoto" Target="../media/hdphoto3.wdp"/><Relationship Id="rId7" Type="http://schemas.openxmlformats.org/officeDocument/2006/relationships/diagramQuickStyle" Target="../diagrams/quickStyle1.xml"/><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2.png"/><Relationship Id="rId9" Type="http://schemas.microsoft.com/office/2007/relationships/diagramDrawing" Target="../diagrams/drawing1.xml"/></Relationships>
</file>

<file path=ppt/slides/_rels/slide6.xml.rels><?xml version="1.0" encoding="UTF-8" standalone="yes"?>
<Relationships xmlns="http://schemas.openxmlformats.org/package/2006/relationships"><Relationship Id="rId8" Type="http://schemas.microsoft.com/office/2007/relationships/diagramDrawing" Target="../diagrams/drawing2.xml"/><Relationship Id="rId3" Type="http://schemas.microsoft.com/office/2007/relationships/hdphoto" Target="../media/hdphoto3.wdp"/><Relationship Id="rId7" Type="http://schemas.openxmlformats.org/officeDocument/2006/relationships/diagramColors" Target="../diagrams/colors2.xml"/><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2.png"/><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2.png"/><Relationship Id="rId4" Type="http://schemas.microsoft.com/office/2007/relationships/hdphoto" Target="../media/hdphoto3.wdp"/></Relationships>
</file>

<file path=ppt/slides/_rels/slide8.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chart" Target="../charts/chart1.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14.png"/><Relationship Id="rId1" Type="http://schemas.openxmlformats.org/officeDocument/2006/relationships/slideLayout" Target="../slideLayouts/slideLayout4.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5" name="Rectangle 134">
            <a:extLst>
              <a:ext uri="{FF2B5EF4-FFF2-40B4-BE49-F238E27FC236}">
                <a16:creationId xmlns:a16="http://schemas.microsoft.com/office/drawing/2014/main" id="{2A0E4E09-FC02-4ADC-951A-3FFA90B6FE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D816652-E95E-40C9-B397-C76AFE1C2028}"/>
              </a:ext>
            </a:extLst>
          </p:cNvPr>
          <p:cNvSpPr>
            <a:spLocks noGrp="1"/>
          </p:cNvSpPr>
          <p:nvPr>
            <p:ph type="ctrTitle"/>
          </p:nvPr>
        </p:nvSpPr>
        <p:spPr>
          <a:xfrm>
            <a:off x="6556100" y="1360493"/>
            <a:ext cx="4972511" cy="3106732"/>
          </a:xfrm>
        </p:spPr>
        <p:txBody>
          <a:bodyPr anchor="b">
            <a:normAutofit/>
          </a:bodyPr>
          <a:lstStyle/>
          <a:p>
            <a:r>
              <a:rPr lang="en-US" sz="3400" dirty="0">
                <a:effectLst/>
                <a:latin typeface="Calibri Light" panose="020F0302020204030204" pitchFamily="34" charset="0"/>
                <a:ea typeface="Times New Roman" panose="02020603050405020304" pitchFamily="18" charset="0"/>
              </a:rPr>
              <a:t>Large scale empirical study of Image stylization repositories hosted on GitHub and Stack overflow </a:t>
            </a:r>
            <a:br>
              <a:rPr lang="en-US" sz="3400" dirty="0">
                <a:effectLst/>
                <a:latin typeface="Times New Roman" panose="02020603050405020304" pitchFamily="18" charset="0"/>
                <a:ea typeface="Times New Roman" panose="02020603050405020304" pitchFamily="18" charset="0"/>
              </a:rPr>
            </a:br>
            <a:endParaRPr lang="en-US" sz="3400" dirty="0"/>
          </a:p>
        </p:txBody>
      </p:sp>
      <p:sp>
        <p:nvSpPr>
          <p:cNvPr id="3" name="Subtitle 2">
            <a:extLst>
              <a:ext uri="{FF2B5EF4-FFF2-40B4-BE49-F238E27FC236}">
                <a16:creationId xmlns:a16="http://schemas.microsoft.com/office/drawing/2014/main" id="{6FABE257-83AA-474D-BCC2-238EE02A29AD}"/>
              </a:ext>
            </a:extLst>
          </p:cNvPr>
          <p:cNvSpPr>
            <a:spLocks noGrp="1"/>
          </p:cNvSpPr>
          <p:nvPr>
            <p:ph type="subTitle" idx="1"/>
          </p:nvPr>
        </p:nvSpPr>
        <p:spPr>
          <a:xfrm>
            <a:off x="6556100" y="4687316"/>
            <a:ext cx="4972512" cy="1517088"/>
          </a:xfrm>
        </p:spPr>
        <p:txBody>
          <a:bodyPr>
            <a:normAutofit/>
          </a:bodyPr>
          <a:lstStyle/>
          <a:p>
            <a:r>
              <a:rPr lang="en-US" u="sng" dirty="0"/>
              <a:t>Presenter</a:t>
            </a:r>
          </a:p>
          <a:p>
            <a:r>
              <a:rPr lang="en-US" sz="1800" u="sng" dirty="0"/>
              <a:t>Projna Saha- 101194745</a:t>
            </a:r>
          </a:p>
          <a:p>
            <a:r>
              <a:rPr lang="en-US" sz="1800" dirty="0"/>
              <a:t>Ikram Hussain-101172584</a:t>
            </a:r>
          </a:p>
        </p:txBody>
      </p:sp>
      <p:pic>
        <p:nvPicPr>
          <p:cNvPr id="1026" name="Picture 2" descr="Pop Culture Starry Night Scenes Look Like Cartoon Van Gogh Paintings">
            <a:extLst>
              <a:ext uri="{FF2B5EF4-FFF2-40B4-BE49-F238E27FC236}">
                <a16:creationId xmlns:a16="http://schemas.microsoft.com/office/drawing/2014/main" id="{45B10D9E-CEC2-41F6-8989-30E5555BBDA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996" r="8120"/>
          <a:stretch/>
        </p:blipFill>
        <p:spPr bwMode="auto">
          <a:xfrm>
            <a:off x="1" y="2"/>
            <a:ext cx="6095695" cy="6857997"/>
          </a:xfrm>
          <a:custGeom>
            <a:avLst/>
            <a:gdLst/>
            <a:ahLst/>
            <a:cxnLst/>
            <a:rect l="l" t="t" r="r" b="b"/>
            <a:pathLst>
              <a:path w="6095695" h="6857997">
                <a:moveTo>
                  <a:pt x="3435036" y="0"/>
                </a:moveTo>
                <a:lnTo>
                  <a:pt x="4198562" y="0"/>
                </a:lnTo>
                <a:lnTo>
                  <a:pt x="4365987" y="128761"/>
                </a:lnTo>
                <a:cubicBezTo>
                  <a:pt x="5422363" y="981944"/>
                  <a:pt x="6095695" y="2273123"/>
                  <a:pt x="6095695" y="3718209"/>
                </a:cubicBezTo>
                <a:cubicBezTo>
                  <a:pt x="6095695" y="4922447"/>
                  <a:pt x="5628104" y="6019805"/>
                  <a:pt x="4860911" y="6845880"/>
                </a:cubicBezTo>
                <a:lnTo>
                  <a:pt x="4849107" y="6857997"/>
                </a:lnTo>
                <a:lnTo>
                  <a:pt x="4253869" y="6857997"/>
                </a:lnTo>
                <a:lnTo>
                  <a:pt x="4409441" y="6719623"/>
                </a:lnTo>
                <a:cubicBezTo>
                  <a:pt x="5194330" y="5951494"/>
                  <a:pt x="5679794" y="4890334"/>
                  <a:pt x="5679794" y="3718209"/>
                </a:cubicBezTo>
                <a:cubicBezTo>
                  <a:pt x="5679794" y="2179795"/>
                  <a:pt x="4843506" y="832535"/>
                  <a:pt x="3591563" y="88079"/>
                </a:cubicBezTo>
                <a:close/>
                <a:moveTo>
                  <a:pt x="0" y="0"/>
                </a:moveTo>
                <a:lnTo>
                  <a:pt x="3177466" y="0"/>
                </a:lnTo>
                <a:lnTo>
                  <a:pt x="3353291" y="88129"/>
                </a:lnTo>
                <a:cubicBezTo>
                  <a:pt x="4668281" y="787221"/>
                  <a:pt x="5560965" y="2150692"/>
                  <a:pt x="5560965" y="3718209"/>
                </a:cubicBezTo>
                <a:cubicBezTo>
                  <a:pt x="5560965" y="4858221"/>
                  <a:pt x="5088802" y="5890308"/>
                  <a:pt x="4325417" y="6637392"/>
                </a:cubicBezTo>
                <a:lnTo>
                  <a:pt x="4077394" y="6857997"/>
                </a:lnTo>
                <a:lnTo>
                  <a:pt x="0" y="6857997"/>
                </a:lnTo>
                <a:close/>
              </a:path>
            </a:pathLst>
          </a:custGeom>
          <a:noFill/>
          <a:extLst>
            <a:ext uri="{909E8E84-426E-40DD-AFC4-6F175D3DCCD1}">
              <a14:hiddenFill xmlns:a14="http://schemas.microsoft.com/office/drawing/2010/main">
                <a:solidFill>
                  <a:srgbClr val="FFFFFF"/>
                </a:solidFill>
              </a14:hiddenFill>
            </a:ext>
          </a:extLst>
        </p:spPr>
      </p:pic>
      <p:sp>
        <p:nvSpPr>
          <p:cNvPr id="137" name="Freeform: Shape 136">
            <a:extLst>
              <a:ext uri="{FF2B5EF4-FFF2-40B4-BE49-F238E27FC236}">
                <a16:creationId xmlns:a16="http://schemas.microsoft.com/office/drawing/2014/main" id="{0060CE1A-A2ED-43AC-857D-05822177FA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598"/>
            <a:ext cx="6095695" cy="6857997"/>
          </a:xfrm>
          <a:custGeom>
            <a:avLst/>
            <a:gdLst>
              <a:gd name="connsiteX0" fmla="*/ 3435036 w 6095695"/>
              <a:gd name="connsiteY0" fmla="*/ 0 h 6857997"/>
              <a:gd name="connsiteX1" fmla="*/ 4198562 w 6095695"/>
              <a:gd name="connsiteY1" fmla="*/ 0 h 6857997"/>
              <a:gd name="connsiteX2" fmla="*/ 4365987 w 6095695"/>
              <a:gd name="connsiteY2" fmla="*/ 128761 h 6857997"/>
              <a:gd name="connsiteX3" fmla="*/ 6095695 w 6095695"/>
              <a:gd name="connsiteY3" fmla="*/ 3718209 h 6857997"/>
              <a:gd name="connsiteX4" fmla="*/ 4860911 w 6095695"/>
              <a:gd name="connsiteY4" fmla="*/ 6845880 h 6857997"/>
              <a:gd name="connsiteX5" fmla="*/ 4849107 w 6095695"/>
              <a:gd name="connsiteY5" fmla="*/ 6857997 h 6857997"/>
              <a:gd name="connsiteX6" fmla="*/ 4253869 w 6095695"/>
              <a:gd name="connsiteY6" fmla="*/ 6857997 h 6857997"/>
              <a:gd name="connsiteX7" fmla="*/ 4409441 w 6095695"/>
              <a:gd name="connsiteY7" fmla="*/ 6719623 h 6857997"/>
              <a:gd name="connsiteX8" fmla="*/ 5679794 w 6095695"/>
              <a:gd name="connsiteY8" fmla="*/ 3718209 h 6857997"/>
              <a:gd name="connsiteX9" fmla="*/ 3591563 w 6095695"/>
              <a:gd name="connsiteY9" fmla="*/ 88079 h 6857997"/>
              <a:gd name="connsiteX10" fmla="*/ 0 w 6095695"/>
              <a:gd name="connsiteY10" fmla="*/ 0 h 6857997"/>
              <a:gd name="connsiteX11" fmla="*/ 3177466 w 6095695"/>
              <a:gd name="connsiteY11" fmla="*/ 0 h 6857997"/>
              <a:gd name="connsiteX12" fmla="*/ 3353291 w 6095695"/>
              <a:gd name="connsiteY12" fmla="*/ 88129 h 6857997"/>
              <a:gd name="connsiteX13" fmla="*/ 5560965 w 6095695"/>
              <a:gd name="connsiteY13" fmla="*/ 3718209 h 6857997"/>
              <a:gd name="connsiteX14" fmla="*/ 4325417 w 6095695"/>
              <a:gd name="connsiteY14" fmla="*/ 6637392 h 6857997"/>
              <a:gd name="connsiteX15" fmla="*/ 4077394 w 6095695"/>
              <a:gd name="connsiteY15" fmla="*/ 6857997 h 6857997"/>
              <a:gd name="connsiteX16" fmla="*/ 0 w 6095695"/>
              <a:gd name="connsiteY16" fmla="*/ 6857997 h 685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095695" h="6857997">
                <a:moveTo>
                  <a:pt x="3435036" y="0"/>
                </a:moveTo>
                <a:lnTo>
                  <a:pt x="4198562" y="0"/>
                </a:lnTo>
                <a:lnTo>
                  <a:pt x="4365987" y="128761"/>
                </a:lnTo>
                <a:cubicBezTo>
                  <a:pt x="5422363" y="981944"/>
                  <a:pt x="6095695" y="2273123"/>
                  <a:pt x="6095695" y="3718209"/>
                </a:cubicBezTo>
                <a:cubicBezTo>
                  <a:pt x="6095695" y="4922447"/>
                  <a:pt x="5628104" y="6019805"/>
                  <a:pt x="4860911" y="6845880"/>
                </a:cubicBezTo>
                <a:lnTo>
                  <a:pt x="4849107" y="6857997"/>
                </a:lnTo>
                <a:lnTo>
                  <a:pt x="4253869" y="6857997"/>
                </a:lnTo>
                <a:lnTo>
                  <a:pt x="4409441" y="6719623"/>
                </a:lnTo>
                <a:cubicBezTo>
                  <a:pt x="5194330" y="5951494"/>
                  <a:pt x="5679794" y="4890334"/>
                  <a:pt x="5679794" y="3718209"/>
                </a:cubicBezTo>
                <a:cubicBezTo>
                  <a:pt x="5679794" y="2179795"/>
                  <a:pt x="4843506" y="832535"/>
                  <a:pt x="3591563" y="88079"/>
                </a:cubicBezTo>
                <a:close/>
                <a:moveTo>
                  <a:pt x="0" y="0"/>
                </a:moveTo>
                <a:lnTo>
                  <a:pt x="3177466" y="0"/>
                </a:lnTo>
                <a:lnTo>
                  <a:pt x="3353291" y="88129"/>
                </a:lnTo>
                <a:cubicBezTo>
                  <a:pt x="4668281" y="787221"/>
                  <a:pt x="5560965" y="2150692"/>
                  <a:pt x="5560965" y="3718209"/>
                </a:cubicBezTo>
                <a:cubicBezTo>
                  <a:pt x="5560965" y="4858221"/>
                  <a:pt x="5088802" y="5890308"/>
                  <a:pt x="4325417" y="6637392"/>
                </a:cubicBezTo>
                <a:lnTo>
                  <a:pt x="4077394" y="6857997"/>
                </a:lnTo>
                <a:lnTo>
                  <a:pt x="0" y="6857997"/>
                </a:lnTo>
                <a:close/>
              </a:path>
            </a:pathLst>
          </a:custGeom>
          <a:blipFill dpi="0" rotWithShape="1">
            <a:blip r:embed="rId3">
              <a:alphaModFix amt="30000"/>
              <a:duotone>
                <a:prstClr val="black"/>
                <a:schemeClr val="accent1">
                  <a:tint val="45000"/>
                  <a:satMod val="400000"/>
                </a:schemeClr>
              </a:duotone>
              <a:extLst>
                <a:ext uri="{BEBA8EAE-BF5A-486C-A8C5-ECC9F3942E4B}">
                  <a14:imgProps xmlns:a14="http://schemas.microsoft.com/office/drawing/2010/main">
                    <a14:imgLayer r:embed="rId4">
                      <a14:imgEffect>
                        <a14:sharpenSoften amount="61000"/>
                      </a14:imgEffect>
                      <a14:imgEffect>
                        <a14:brightnessContrast bright="-25000" contrast="20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lt1"/>
              </a:solidFill>
            </a:endParaRPr>
          </a:p>
        </p:txBody>
      </p:sp>
      <p:sp>
        <p:nvSpPr>
          <p:cNvPr id="8" name="Slide Number Placeholder 7">
            <a:extLst>
              <a:ext uri="{FF2B5EF4-FFF2-40B4-BE49-F238E27FC236}">
                <a16:creationId xmlns:a16="http://schemas.microsoft.com/office/drawing/2014/main" id="{8761C741-AB72-4D90-B3A7-9F1AB0E26226}"/>
              </a:ext>
            </a:extLst>
          </p:cNvPr>
          <p:cNvSpPr>
            <a:spLocks noGrp="1"/>
          </p:cNvSpPr>
          <p:nvPr>
            <p:ph type="sldNum" sz="quarter" idx="12"/>
          </p:nvPr>
        </p:nvSpPr>
        <p:spPr/>
        <p:txBody>
          <a:bodyPr/>
          <a:lstStyle/>
          <a:p>
            <a:fld id="{4FAB73BC-B049-4115-A692-8D63A059BFB8}" type="slidenum">
              <a:rPr lang="en-US" smtClean="0"/>
              <a:pPr/>
              <a:t>1</a:t>
            </a:fld>
            <a:endParaRPr lang="en-US" dirty="0"/>
          </a:p>
        </p:txBody>
      </p:sp>
    </p:spTree>
    <p:extLst>
      <p:ext uri="{BB962C8B-B14F-4D97-AF65-F5344CB8AC3E}">
        <p14:creationId xmlns:p14="http://schemas.microsoft.com/office/powerpoint/2010/main" val="24865179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1">
            <a:extLst>
              <a:ext uri="{FF2B5EF4-FFF2-40B4-BE49-F238E27FC236}">
                <a16:creationId xmlns:a16="http://schemas.microsoft.com/office/drawing/2014/main" id="{5118BA95-03E7-41B7-B442-0AF8C0A7FF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3048" y="0"/>
            <a:ext cx="12188952"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Oval 13">
            <a:extLst>
              <a:ext uri="{FF2B5EF4-FFF2-40B4-BE49-F238E27FC236}">
                <a16:creationId xmlns:a16="http://schemas.microsoft.com/office/drawing/2014/main" id="{059D8741-EAD6-41B1-A882-70D70FC358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1035" y="1679569"/>
            <a:ext cx="3498864" cy="3498858"/>
          </a:xfrm>
          <a:prstGeom prst="ellipse">
            <a:avLst/>
          </a:prstGeom>
          <a:blipFill dpi="0" rotWithShape="1">
            <a:blip r:embed="rId2">
              <a:duotone>
                <a:schemeClr val="accent1">
                  <a:shade val="45000"/>
                  <a:satMod val="135000"/>
                </a:schemeClr>
                <a:prstClr val="white"/>
              </a:duotone>
              <a:extLst>
                <a:ext uri="{BEBA8EAE-BF5A-486C-A8C5-ECC9F3942E4B}">
                  <a14:imgProps xmlns:a14="http://schemas.microsoft.com/office/drawing/2010/main">
                    <a14:imgLayer r:embed="rId3">
                      <a14:imgEffect>
                        <a14:saturation sat="400000"/>
                      </a14:imgEffect>
                      <a14:imgEffect>
                        <a14:brightnessContrast bright="-40000" contrast="40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6" name="Oval 15">
            <a:extLst>
              <a:ext uri="{FF2B5EF4-FFF2-40B4-BE49-F238E27FC236}">
                <a16:creationId xmlns:a16="http://schemas.microsoft.com/office/drawing/2014/main" id="{45444F36-3103-4D11-A25F-C054D4606D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6134" y="1864667"/>
            <a:ext cx="3128666" cy="312866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2" name="Title 1">
            <a:extLst>
              <a:ext uri="{FF2B5EF4-FFF2-40B4-BE49-F238E27FC236}">
                <a16:creationId xmlns:a16="http://schemas.microsoft.com/office/drawing/2014/main" id="{C583EEEE-7CF0-4849-9164-25896F32E2C4}"/>
              </a:ext>
            </a:extLst>
          </p:cNvPr>
          <p:cNvSpPr>
            <a:spLocks noGrp="1"/>
          </p:cNvSpPr>
          <p:nvPr>
            <p:ph type="title"/>
          </p:nvPr>
        </p:nvSpPr>
        <p:spPr>
          <a:xfrm>
            <a:off x="1490145" y="2376862"/>
            <a:ext cx="2640646" cy="2104273"/>
          </a:xfrm>
          <a:noFill/>
        </p:spPr>
        <p:txBody>
          <a:bodyPr>
            <a:normAutofit/>
          </a:bodyPr>
          <a:lstStyle/>
          <a:p>
            <a:pPr algn="ctr"/>
            <a:r>
              <a:rPr lang="en-US" sz="3000">
                <a:solidFill>
                  <a:srgbClr val="FFFFFF"/>
                </a:solidFill>
              </a:rPr>
              <a:t>Results from analysis | GitHub</a:t>
            </a:r>
          </a:p>
        </p:txBody>
      </p:sp>
      <p:sp>
        <p:nvSpPr>
          <p:cNvPr id="18" name="Rectangle 17">
            <a:extLst>
              <a:ext uri="{FF2B5EF4-FFF2-40B4-BE49-F238E27FC236}">
                <a16:creationId xmlns:a16="http://schemas.microsoft.com/office/drawing/2014/main" id="{AD9B3EAD-A2B3-42C4-927C-3455E3E69E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02277" y="3388659"/>
            <a:ext cx="3657600" cy="80683"/>
          </a:xfrm>
          <a:prstGeom prst="rect">
            <a:avLst/>
          </a:prstGeom>
          <a:blipFill dpi="0" rotWithShape="1">
            <a:blip r:embed="rId4">
              <a:alphaModFix amt="85000"/>
              <a:lum bright="70000" contrast="-70000"/>
              <a:extLst>
                <a:ext uri="{BEBA8EAE-BF5A-486C-A8C5-ECC9F3942E4B}">
                  <a14:imgProps xmlns:a14="http://schemas.microsoft.com/office/drawing/2010/main">
                    <a14:imgLayer r:embed="rId5">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4" name="Slide Number Placeholder 3">
            <a:extLst>
              <a:ext uri="{FF2B5EF4-FFF2-40B4-BE49-F238E27FC236}">
                <a16:creationId xmlns:a16="http://schemas.microsoft.com/office/drawing/2014/main" id="{006D802D-86DF-4532-9930-98A8ACF2BE0F}"/>
              </a:ext>
            </a:extLst>
          </p:cNvPr>
          <p:cNvSpPr>
            <a:spLocks noGrp="1"/>
          </p:cNvSpPr>
          <p:nvPr>
            <p:ph type="sldNum" sz="quarter" idx="12"/>
          </p:nvPr>
        </p:nvSpPr>
        <p:spPr>
          <a:xfrm>
            <a:off x="11311128" y="6272784"/>
            <a:ext cx="640080" cy="365125"/>
          </a:xfrm>
        </p:spPr>
        <p:txBody>
          <a:bodyPr>
            <a:normAutofit/>
          </a:bodyPr>
          <a:lstStyle/>
          <a:p>
            <a:pPr>
              <a:lnSpc>
                <a:spcPct val="90000"/>
              </a:lnSpc>
              <a:spcAft>
                <a:spcPts val="600"/>
              </a:spcAft>
            </a:pPr>
            <a:fld id="{4FAB73BC-B049-4115-A692-8D63A059BFB8}" type="slidenum">
              <a:rPr lang="en-US" sz="1900">
                <a:solidFill>
                  <a:schemeClr val="accent1"/>
                </a:solidFill>
              </a:rPr>
              <a:pPr>
                <a:lnSpc>
                  <a:spcPct val="90000"/>
                </a:lnSpc>
                <a:spcAft>
                  <a:spcPts val="600"/>
                </a:spcAft>
              </a:pPr>
              <a:t>10</a:t>
            </a:fld>
            <a:endParaRPr lang="en-US" sz="1900">
              <a:solidFill>
                <a:schemeClr val="accent1"/>
              </a:solidFill>
            </a:endParaRPr>
          </a:p>
        </p:txBody>
      </p:sp>
      <p:graphicFrame>
        <p:nvGraphicFramePr>
          <p:cNvPr id="7" name="Content Placeholder 6">
            <a:extLst>
              <a:ext uri="{FF2B5EF4-FFF2-40B4-BE49-F238E27FC236}">
                <a16:creationId xmlns:a16="http://schemas.microsoft.com/office/drawing/2014/main" id="{B2C41008-5EC0-4238-8A9D-98537BB5FB55}"/>
              </a:ext>
            </a:extLst>
          </p:cNvPr>
          <p:cNvGraphicFramePr>
            <a:graphicFrameLocks noGrp="1"/>
          </p:cNvGraphicFramePr>
          <p:nvPr>
            <p:ph idx="1"/>
            <p:extLst>
              <p:ext uri="{D42A27DB-BD31-4B8C-83A1-F6EECF244321}">
                <p14:modId xmlns:p14="http://schemas.microsoft.com/office/powerpoint/2010/main" val="3816199921"/>
              </p:ext>
            </p:extLst>
          </p:nvPr>
        </p:nvGraphicFramePr>
        <p:xfrm>
          <a:off x="6081713" y="1030008"/>
          <a:ext cx="4864153" cy="4797983"/>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29025798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9">
            <a:extLst>
              <a:ext uri="{FF2B5EF4-FFF2-40B4-BE49-F238E27FC236}">
                <a16:creationId xmlns:a16="http://schemas.microsoft.com/office/drawing/2014/main" id="{5118BA95-03E7-41B7-B442-0AF8C0A7FF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3048" y="0"/>
            <a:ext cx="12188952"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2" name="Oval 11">
            <a:extLst>
              <a:ext uri="{FF2B5EF4-FFF2-40B4-BE49-F238E27FC236}">
                <a16:creationId xmlns:a16="http://schemas.microsoft.com/office/drawing/2014/main" id="{059D8741-EAD6-41B1-A882-70D70FC358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1035" y="1679569"/>
            <a:ext cx="3498864" cy="3498858"/>
          </a:xfrm>
          <a:prstGeom prst="ellipse">
            <a:avLst/>
          </a:prstGeom>
          <a:blipFill dpi="0" rotWithShape="1">
            <a:blip r:embed="rId2">
              <a:duotone>
                <a:schemeClr val="accent1">
                  <a:shade val="45000"/>
                  <a:satMod val="135000"/>
                </a:schemeClr>
                <a:prstClr val="white"/>
              </a:duotone>
              <a:extLst>
                <a:ext uri="{BEBA8EAE-BF5A-486C-A8C5-ECC9F3942E4B}">
                  <a14:imgProps xmlns:a14="http://schemas.microsoft.com/office/drawing/2010/main">
                    <a14:imgLayer r:embed="rId3">
                      <a14:imgEffect>
                        <a14:saturation sat="400000"/>
                      </a14:imgEffect>
                      <a14:imgEffect>
                        <a14:brightnessContrast bright="-40000" contrast="40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4" name="Oval 13">
            <a:extLst>
              <a:ext uri="{FF2B5EF4-FFF2-40B4-BE49-F238E27FC236}">
                <a16:creationId xmlns:a16="http://schemas.microsoft.com/office/drawing/2014/main" id="{45444F36-3103-4D11-A25F-C054D4606D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6134" y="1864667"/>
            <a:ext cx="3128666" cy="312866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2" name="Title 1">
            <a:extLst>
              <a:ext uri="{FF2B5EF4-FFF2-40B4-BE49-F238E27FC236}">
                <a16:creationId xmlns:a16="http://schemas.microsoft.com/office/drawing/2014/main" id="{4BF7CF14-4DFD-424C-8BE2-F6471BC67086}"/>
              </a:ext>
            </a:extLst>
          </p:cNvPr>
          <p:cNvSpPr>
            <a:spLocks noGrp="1"/>
          </p:cNvSpPr>
          <p:nvPr>
            <p:ph type="title"/>
          </p:nvPr>
        </p:nvSpPr>
        <p:spPr>
          <a:xfrm>
            <a:off x="1490145" y="2376862"/>
            <a:ext cx="2640646" cy="2104273"/>
          </a:xfrm>
          <a:noFill/>
        </p:spPr>
        <p:txBody>
          <a:bodyPr>
            <a:normAutofit/>
          </a:bodyPr>
          <a:lstStyle/>
          <a:p>
            <a:pPr algn="ctr"/>
            <a:r>
              <a:rPr lang="en-US" sz="3000" dirty="0">
                <a:solidFill>
                  <a:srgbClr val="FFFFFF"/>
                </a:solidFill>
              </a:rPr>
              <a:t>Accuracy for methods used using various classifiers</a:t>
            </a:r>
          </a:p>
        </p:txBody>
      </p:sp>
      <p:sp>
        <p:nvSpPr>
          <p:cNvPr id="16" name="Rectangle 15">
            <a:extLst>
              <a:ext uri="{FF2B5EF4-FFF2-40B4-BE49-F238E27FC236}">
                <a16:creationId xmlns:a16="http://schemas.microsoft.com/office/drawing/2014/main" id="{AD9B3EAD-A2B3-42C4-927C-3455E3E69E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02277" y="3388659"/>
            <a:ext cx="3657600" cy="80683"/>
          </a:xfrm>
          <a:prstGeom prst="rect">
            <a:avLst/>
          </a:prstGeom>
          <a:blipFill dpi="0" rotWithShape="1">
            <a:blip r:embed="rId4">
              <a:alphaModFix amt="85000"/>
              <a:lum bright="70000" contrast="-70000"/>
              <a:extLst>
                <a:ext uri="{BEBA8EAE-BF5A-486C-A8C5-ECC9F3942E4B}">
                  <a14:imgProps xmlns:a14="http://schemas.microsoft.com/office/drawing/2010/main">
                    <a14:imgLayer r:embed="rId5">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4" name="Slide Number Placeholder 3">
            <a:extLst>
              <a:ext uri="{FF2B5EF4-FFF2-40B4-BE49-F238E27FC236}">
                <a16:creationId xmlns:a16="http://schemas.microsoft.com/office/drawing/2014/main" id="{FC82134B-512B-431E-9480-3A7ED0BFBD84}"/>
              </a:ext>
            </a:extLst>
          </p:cNvPr>
          <p:cNvSpPr>
            <a:spLocks noGrp="1"/>
          </p:cNvSpPr>
          <p:nvPr>
            <p:ph type="sldNum" sz="quarter" idx="12"/>
          </p:nvPr>
        </p:nvSpPr>
        <p:spPr>
          <a:xfrm>
            <a:off x="11311128" y="6272784"/>
            <a:ext cx="640080" cy="365125"/>
          </a:xfrm>
        </p:spPr>
        <p:txBody>
          <a:bodyPr>
            <a:normAutofit/>
          </a:bodyPr>
          <a:lstStyle/>
          <a:p>
            <a:pPr>
              <a:lnSpc>
                <a:spcPct val="90000"/>
              </a:lnSpc>
              <a:spcAft>
                <a:spcPts val="600"/>
              </a:spcAft>
            </a:pPr>
            <a:fld id="{4FAB73BC-B049-4115-A692-8D63A059BFB8}" type="slidenum">
              <a:rPr lang="en-US" sz="1900">
                <a:solidFill>
                  <a:schemeClr val="accent1"/>
                </a:solidFill>
              </a:rPr>
              <a:pPr>
                <a:lnSpc>
                  <a:spcPct val="90000"/>
                </a:lnSpc>
                <a:spcAft>
                  <a:spcPts val="600"/>
                </a:spcAft>
              </a:pPr>
              <a:t>11</a:t>
            </a:fld>
            <a:endParaRPr lang="en-US" sz="1900">
              <a:solidFill>
                <a:schemeClr val="accent1"/>
              </a:solidFill>
            </a:endParaRPr>
          </a:p>
        </p:txBody>
      </p:sp>
      <p:graphicFrame>
        <p:nvGraphicFramePr>
          <p:cNvPr id="5" name="Content Placeholder 4">
            <a:extLst>
              <a:ext uri="{FF2B5EF4-FFF2-40B4-BE49-F238E27FC236}">
                <a16:creationId xmlns:a16="http://schemas.microsoft.com/office/drawing/2014/main" id="{AA49E49D-C4DE-44B4-B1CF-8A66DF99185D}"/>
              </a:ext>
            </a:extLst>
          </p:cNvPr>
          <p:cNvGraphicFramePr>
            <a:graphicFrameLocks noGrp="1"/>
          </p:cNvGraphicFramePr>
          <p:nvPr>
            <p:ph idx="1"/>
            <p:extLst>
              <p:ext uri="{D42A27DB-BD31-4B8C-83A1-F6EECF244321}">
                <p14:modId xmlns:p14="http://schemas.microsoft.com/office/powerpoint/2010/main" val="337366268"/>
              </p:ext>
            </p:extLst>
          </p:nvPr>
        </p:nvGraphicFramePr>
        <p:xfrm>
          <a:off x="6081713" y="1020308"/>
          <a:ext cx="5141913" cy="5386280"/>
        </p:xfrm>
        <a:graphic>
          <a:graphicData uri="http://schemas.openxmlformats.org/drawingml/2006/table">
            <a:tbl>
              <a:tblPr firstRow="1" firstCol="1" bandRow="1"/>
              <a:tblGrid>
                <a:gridCol w="1805166">
                  <a:extLst>
                    <a:ext uri="{9D8B030D-6E8A-4147-A177-3AD203B41FA5}">
                      <a16:colId xmlns:a16="http://schemas.microsoft.com/office/drawing/2014/main" val="1135586669"/>
                    </a:ext>
                  </a:extLst>
                </a:gridCol>
                <a:gridCol w="1107238">
                  <a:extLst>
                    <a:ext uri="{9D8B030D-6E8A-4147-A177-3AD203B41FA5}">
                      <a16:colId xmlns:a16="http://schemas.microsoft.com/office/drawing/2014/main" val="1040950372"/>
                    </a:ext>
                  </a:extLst>
                </a:gridCol>
                <a:gridCol w="1081468">
                  <a:extLst>
                    <a:ext uri="{9D8B030D-6E8A-4147-A177-3AD203B41FA5}">
                      <a16:colId xmlns:a16="http://schemas.microsoft.com/office/drawing/2014/main" val="2180042765"/>
                    </a:ext>
                  </a:extLst>
                </a:gridCol>
                <a:gridCol w="1148041">
                  <a:extLst>
                    <a:ext uri="{9D8B030D-6E8A-4147-A177-3AD203B41FA5}">
                      <a16:colId xmlns:a16="http://schemas.microsoft.com/office/drawing/2014/main" val="2092080648"/>
                    </a:ext>
                  </a:extLst>
                </a:gridCol>
              </a:tblGrid>
              <a:tr h="420562">
                <a:tc rowSpan="2">
                  <a:txBody>
                    <a:bodyPr/>
                    <a:lstStyle/>
                    <a:p>
                      <a:pPr marL="0" marR="0" algn="ctr" fontAlgn="t">
                        <a:spcBef>
                          <a:spcPts val="0"/>
                        </a:spcBef>
                        <a:spcAft>
                          <a:spcPts val="0"/>
                        </a:spcAft>
                      </a:pPr>
                      <a:r>
                        <a:rPr lang="en-US" sz="1600" b="1" i="0" u="none" strike="noStrike" dirty="0">
                          <a:effectLst/>
                          <a:latin typeface="+mn-lt"/>
                          <a:ea typeface="Calibri" panose="020F0502020204030204" pitchFamily="34" charset="0"/>
                          <a:cs typeface="Times New Roman" panose="02020603050405020304" pitchFamily="18" charset="0"/>
                        </a:rPr>
                        <a:t>Classification Method</a:t>
                      </a:r>
                      <a:endParaRPr lang="en-US" sz="2400" b="0" i="0" u="none" strike="noStrike" dirty="0">
                        <a:effectLst/>
                        <a:latin typeface="+mn-lt"/>
                      </a:endParaRPr>
                    </a:p>
                  </a:txBody>
                  <a:tcPr marL="123694" marR="123694" marT="61847" marB="61847">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3">
                  <a:txBody>
                    <a:bodyPr/>
                    <a:lstStyle/>
                    <a:p>
                      <a:pPr marL="0" marR="0" algn="ctr" fontAlgn="t">
                        <a:spcBef>
                          <a:spcPts val="0"/>
                        </a:spcBef>
                        <a:spcAft>
                          <a:spcPts val="0"/>
                        </a:spcAft>
                      </a:pPr>
                      <a:r>
                        <a:rPr lang="en-US" sz="1600" b="1" i="0" u="none" strike="noStrike">
                          <a:effectLst/>
                          <a:latin typeface="+mn-lt"/>
                          <a:ea typeface="Calibri" panose="020F0502020204030204" pitchFamily="34" charset="0"/>
                          <a:cs typeface="Times New Roman" panose="02020603050405020304" pitchFamily="18" charset="0"/>
                        </a:rPr>
                        <a:t>Accuracy</a:t>
                      </a:r>
                      <a:endParaRPr lang="en-US" sz="2400" b="0" i="0" u="none" strike="noStrike">
                        <a:effectLst/>
                        <a:latin typeface="+mn-lt"/>
                      </a:endParaRPr>
                    </a:p>
                  </a:txBody>
                  <a:tcPr marL="123694" marR="123694" marT="61847" marB="61847">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743694902"/>
                  </a:ext>
                </a:extLst>
              </a:tr>
              <a:tr h="804530">
                <a:tc vMerge="1">
                  <a:txBody>
                    <a:bodyPr/>
                    <a:lstStyle/>
                    <a:p>
                      <a:endParaRPr lang="en-US"/>
                    </a:p>
                  </a:txBody>
                  <a:tcPr/>
                </a:tc>
                <a:tc>
                  <a:txBody>
                    <a:bodyPr/>
                    <a:lstStyle/>
                    <a:p>
                      <a:pPr marL="0" marR="0" algn="ctr" fontAlgn="t">
                        <a:spcBef>
                          <a:spcPts val="0"/>
                        </a:spcBef>
                        <a:spcAft>
                          <a:spcPts val="0"/>
                        </a:spcAft>
                      </a:pPr>
                      <a:r>
                        <a:rPr lang="en-US" sz="1600" b="1" i="0" u="none" strike="noStrike" dirty="0">
                          <a:effectLst/>
                          <a:latin typeface="+mn-lt"/>
                          <a:ea typeface="Calibri" panose="020F0502020204030204" pitchFamily="34" charset="0"/>
                          <a:cs typeface="Times New Roman" panose="02020603050405020304" pitchFamily="18" charset="0"/>
                        </a:rPr>
                        <a:t>Without feature selection</a:t>
                      </a:r>
                      <a:endParaRPr lang="en-US" sz="2400" b="0" i="0" u="none" strike="noStrike" dirty="0">
                        <a:effectLst/>
                        <a:latin typeface="+mn-lt"/>
                      </a:endParaRPr>
                    </a:p>
                  </a:txBody>
                  <a:tcPr marL="92771" marR="92771" marT="1288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fontAlgn="t">
                        <a:spcBef>
                          <a:spcPts val="0"/>
                        </a:spcBef>
                        <a:spcAft>
                          <a:spcPts val="0"/>
                        </a:spcAft>
                      </a:pPr>
                      <a:r>
                        <a:rPr lang="en-US" sz="1600" b="1" i="0" u="none" strike="noStrike">
                          <a:effectLst/>
                          <a:latin typeface="+mn-lt"/>
                          <a:ea typeface="Calibri" panose="020F0502020204030204" pitchFamily="34" charset="0"/>
                          <a:cs typeface="Times New Roman" panose="02020603050405020304" pitchFamily="18" charset="0"/>
                        </a:rPr>
                        <a:t>With Chi-square</a:t>
                      </a:r>
                      <a:endParaRPr lang="en-US" sz="2400" b="0" i="0" u="none" strike="noStrike">
                        <a:effectLst/>
                        <a:latin typeface="+mn-lt"/>
                      </a:endParaRPr>
                    </a:p>
                  </a:txBody>
                  <a:tcPr marL="92771" marR="92771" marT="1288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fontAlgn="t">
                        <a:spcBef>
                          <a:spcPts val="0"/>
                        </a:spcBef>
                        <a:spcAft>
                          <a:spcPts val="0"/>
                        </a:spcAft>
                      </a:pPr>
                      <a:r>
                        <a:rPr lang="en-US" sz="1600" b="1" i="0" u="none" strike="noStrike">
                          <a:effectLst/>
                          <a:latin typeface="+mn-lt"/>
                          <a:ea typeface="Calibri" panose="020F0502020204030204" pitchFamily="34" charset="0"/>
                          <a:cs typeface="Times New Roman" panose="02020603050405020304" pitchFamily="18" charset="0"/>
                        </a:rPr>
                        <a:t>With PCA</a:t>
                      </a:r>
                      <a:endParaRPr lang="en-US" sz="2400" b="0" i="0" u="none" strike="noStrike">
                        <a:effectLst/>
                        <a:latin typeface="+mn-lt"/>
                      </a:endParaRPr>
                    </a:p>
                  </a:txBody>
                  <a:tcPr marL="92771" marR="92771" marT="1288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3132617"/>
                  </a:ext>
                </a:extLst>
              </a:tr>
              <a:tr h="309752">
                <a:tc>
                  <a:txBody>
                    <a:bodyPr/>
                    <a:lstStyle/>
                    <a:p>
                      <a:pPr marL="0" marR="0" algn="ctr" fontAlgn="t">
                        <a:spcBef>
                          <a:spcPts val="0"/>
                        </a:spcBef>
                        <a:spcAft>
                          <a:spcPts val="0"/>
                        </a:spcAft>
                      </a:pPr>
                      <a:r>
                        <a:rPr lang="en-US" sz="1600" b="1" i="0" u="none" strike="noStrike" dirty="0">
                          <a:effectLst/>
                          <a:latin typeface="+mn-lt"/>
                          <a:ea typeface="Calibri" panose="020F0502020204030204" pitchFamily="34" charset="0"/>
                          <a:cs typeface="Times New Roman" panose="02020603050405020304" pitchFamily="18" charset="0"/>
                        </a:rPr>
                        <a:t>SVM</a:t>
                      </a:r>
                      <a:endParaRPr lang="en-US" sz="2400" b="0" i="0" u="none" strike="noStrike" dirty="0">
                        <a:effectLst/>
                        <a:latin typeface="+mn-lt"/>
                      </a:endParaRPr>
                    </a:p>
                  </a:txBody>
                  <a:tcPr marL="92771" marR="92771" marT="1288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fontAlgn="t">
                        <a:spcBef>
                          <a:spcPts val="0"/>
                        </a:spcBef>
                        <a:spcAft>
                          <a:spcPts val="0"/>
                        </a:spcAft>
                      </a:pPr>
                      <a:r>
                        <a:rPr lang="en-US" sz="1600" b="0" i="0" u="none" strike="noStrike">
                          <a:effectLst/>
                          <a:latin typeface="+mn-lt"/>
                          <a:ea typeface="Calibri" panose="020F0502020204030204" pitchFamily="34" charset="0"/>
                          <a:cs typeface="Times New Roman" panose="02020603050405020304" pitchFamily="18" charset="0"/>
                        </a:rPr>
                        <a:t>﻿ 0.7368</a:t>
                      </a:r>
                      <a:endParaRPr lang="en-US" sz="2400" b="0" i="0" u="none" strike="noStrike">
                        <a:effectLst/>
                        <a:latin typeface="+mn-lt"/>
                      </a:endParaRPr>
                    </a:p>
                  </a:txBody>
                  <a:tcPr marL="92771" marR="92771" marT="1288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fontAlgn="t">
                        <a:spcBef>
                          <a:spcPts val="0"/>
                        </a:spcBef>
                        <a:spcAft>
                          <a:spcPts val="0"/>
                        </a:spcAft>
                      </a:pPr>
                      <a:r>
                        <a:rPr lang="en-US" sz="1600" b="0" i="0" u="none" strike="noStrike">
                          <a:effectLst/>
                          <a:latin typeface="+mn-lt"/>
                          <a:ea typeface="Calibri" panose="020F0502020204030204" pitchFamily="34" charset="0"/>
                          <a:cs typeface="Times New Roman" panose="02020603050405020304" pitchFamily="18" charset="0"/>
                        </a:rPr>
                        <a:t>﻿ 0.7368</a:t>
                      </a:r>
                      <a:endParaRPr lang="en-US" sz="2400" b="0" i="0" u="none" strike="noStrike">
                        <a:effectLst/>
                        <a:latin typeface="+mn-lt"/>
                      </a:endParaRPr>
                    </a:p>
                  </a:txBody>
                  <a:tcPr marL="92771" marR="92771" marT="1288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fontAlgn="t">
                        <a:spcBef>
                          <a:spcPts val="0"/>
                        </a:spcBef>
                        <a:spcAft>
                          <a:spcPts val="0"/>
                        </a:spcAft>
                      </a:pPr>
                      <a:r>
                        <a:rPr lang="en-US" sz="1600" b="0" i="0" u="none" strike="noStrike">
                          <a:effectLst/>
                          <a:latin typeface="+mn-lt"/>
                          <a:ea typeface="Calibri" panose="020F0502020204030204" pitchFamily="34" charset="0"/>
                          <a:cs typeface="Times New Roman" panose="02020603050405020304" pitchFamily="18" charset="0"/>
                        </a:rPr>
                        <a:t>﻿ 0.7368</a:t>
                      </a:r>
                      <a:endParaRPr lang="en-US" sz="2400" b="0" i="0" u="none" strike="noStrike">
                        <a:effectLst/>
                        <a:latin typeface="+mn-lt"/>
                      </a:endParaRPr>
                    </a:p>
                  </a:txBody>
                  <a:tcPr marL="92771" marR="92771" marT="1288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84217588"/>
                  </a:ext>
                </a:extLst>
              </a:tr>
              <a:tr h="309752">
                <a:tc>
                  <a:txBody>
                    <a:bodyPr/>
                    <a:lstStyle/>
                    <a:p>
                      <a:pPr marL="0" marR="0" algn="ctr" fontAlgn="t">
                        <a:spcBef>
                          <a:spcPts val="0"/>
                        </a:spcBef>
                        <a:spcAft>
                          <a:spcPts val="0"/>
                        </a:spcAft>
                      </a:pPr>
                      <a:r>
                        <a:rPr lang="en-US" sz="1600" b="1" i="0" u="none" strike="noStrike" dirty="0">
                          <a:effectLst/>
                          <a:latin typeface="+mn-lt"/>
                          <a:ea typeface="Calibri" panose="020F0502020204030204" pitchFamily="34" charset="0"/>
                          <a:cs typeface="Times New Roman" panose="02020603050405020304" pitchFamily="18" charset="0"/>
                        </a:rPr>
                        <a:t>KNN</a:t>
                      </a:r>
                      <a:endParaRPr lang="en-US" sz="2400" b="0" i="0" u="none" strike="noStrike" dirty="0">
                        <a:effectLst/>
                        <a:latin typeface="+mn-lt"/>
                      </a:endParaRPr>
                    </a:p>
                  </a:txBody>
                  <a:tcPr marL="92771" marR="92771" marT="1288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fontAlgn="t">
                        <a:spcBef>
                          <a:spcPts val="0"/>
                        </a:spcBef>
                        <a:spcAft>
                          <a:spcPts val="0"/>
                        </a:spcAft>
                      </a:pPr>
                      <a:r>
                        <a:rPr lang="en-US" sz="1600" b="0" i="0" u="none" strike="noStrike">
                          <a:effectLst/>
                          <a:latin typeface="+mn-lt"/>
                          <a:ea typeface="Calibri" panose="020F0502020204030204" pitchFamily="34" charset="0"/>
                          <a:cs typeface="Times New Roman" panose="02020603050405020304" pitchFamily="18" charset="0"/>
                        </a:rPr>
                        <a:t>0.6842</a:t>
                      </a:r>
                      <a:endParaRPr lang="en-US" sz="2400" b="0" i="0" u="none" strike="noStrike">
                        <a:effectLst/>
                        <a:latin typeface="+mn-lt"/>
                      </a:endParaRPr>
                    </a:p>
                  </a:txBody>
                  <a:tcPr marL="92771" marR="92771" marT="1288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fontAlgn="t">
                        <a:spcBef>
                          <a:spcPts val="0"/>
                        </a:spcBef>
                        <a:spcAft>
                          <a:spcPts val="0"/>
                        </a:spcAft>
                      </a:pPr>
                      <a:r>
                        <a:rPr lang="en-US" sz="1600" b="1" i="0" u="none" strike="noStrike">
                          <a:effectLst/>
                          <a:latin typeface="+mn-lt"/>
                          <a:ea typeface="Calibri" panose="020F0502020204030204" pitchFamily="34" charset="0"/>
                          <a:cs typeface="Times New Roman" panose="02020603050405020304" pitchFamily="18" charset="0"/>
                        </a:rPr>
                        <a:t>0.7894</a:t>
                      </a:r>
                      <a:endParaRPr lang="en-US" sz="2400" b="0" i="0" u="none" strike="noStrike">
                        <a:effectLst/>
                        <a:latin typeface="+mn-lt"/>
                      </a:endParaRPr>
                    </a:p>
                  </a:txBody>
                  <a:tcPr marL="92771" marR="92771" marT="1288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fontAlgn="t">
                        <a:spcBef>
                          <a:spcPts val="0"/>
                        </a:spcBef>
                        <a:spcAft>
                          <a:spcPts val="0"/>
                        </a:spcAft>
                      </a:pPr>
                      <a:r>
                        <a:rPr lang="en-US" sz="1600" b="0" i="0" u="none" strike="noStrike">
                          <a:effectLst/>
                          <a:latin typeface="+mn-lt"/>
                          <a:ea typeface="Calibri" panose="020F0502020204030204" pitchFamily="34" charset="0"/>
                          <a:cs typeface="Times New Roman" panose="02020603050405020304" pitchFamily="18" charset="0"/>
                        </a:rPr>
                        <a:t>0.7368</a:t>
                      </a:r>
                      <a:endParaRPr lang="en-US" sz="2400" b="0" i="0" u="none" strike="noStrike">
                        <a:effectLst/>
                        <a:latin typeface="+mn-lt"/>
                      </a:endParaRPr>
                    </a:p>
                  </a:txBody>
                  <a:tcPr marL="92771" marR="92771" marT="1288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21586122"/>
                  </a:ext>
                </a:extLst>
              </a:tr>
              <a:tr h="309752">
                <a:tc>
                  <a:txBody>
                    <a:bodyPr/>
                    <a:lstStyle/>
                    <a:p>
                      <a:pPr marL="0" marR="0" algn="ctr" fontAlgn="t">
                        <a:spcBef>
                          <a:spcPts val="0"/>
                        </a:spcBef>
                        <a:spcAft>
                          <a:spcPts val="0"/>
                        </a:spcAft>
                      </a:pPr>
                      <a:r>
                        <a:rPr lang="en-US" sz="1600" b="1" i="0" u="none" strike="noStrike" dirty="0" err="1">
                          <a:effectLst/>
                          <a:latin typeface="+mn-lt"/>
                          <a:ea typeface="Calibri" panose="020F0502020204030204" pitchFamily="34" charset="0"/>
                          <a:cs typeface="Times New Roman" panose="02020603050405020304" pitchFamily="18" charset="0"/>
                        </a:rPr>
                        <a:t>Adaboost</a:t>
                      </a:r>
                      <a:endParaRPr lang="en-US" sz="2400" b="0" i="0" u="none" strike="noStrike" dirty="0">
                        <a:effectLst/>
                        <a:latin typeface="+mn-lt"/>
                      </a:endParaRPr>
                    </a:p>
                  </a:txBody>
                  <a:tcPr marL="92771" marR="92771" marT="1288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fontAlgn="t">
                        <a:spcBef>
                          <a:spcPts val="0"/>
                        </a:spcBef>
                        <a:spcAft>
                          <a:spcPts val="0"/>
                        </a:spcAft>
                      </a:pPr>
                      <a:r>
                        <a:rPr lang="en-US" sz="1600" b="0" i="0" u="none" strike="noStrike">
                          <a:effectLst/>
                          <a:latin typeface="+mn-lt"/>
                          <a:ea typeface="Calibri" panose="020F0502020204030204" pitchFamily="34" charset="0"/>
                          <a:cs typeface="Times New Roman" panose="02020603050405020304" pitchFamily="18" charset="0"/>
                        </a:rPr>
                        <a:t>0.5789</a:t>
                      </a:r>
                      <a:endParaRPr lang="en-US" sz="2400" b="0" i="0" u="none" strike="noStrike">
                        <a:effectLst/>
                        <a:latin typeface="+mn-lt"/>
                      </a:endParaRPr>
                    </a:p>
                  </a:txBody>
                  <a:tcPr marL="92771" marR="92771" marT="1288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fontAlgn="t">
                        <a:spcBef>
                          <a:spcPts val="0"/>
                        </a:spcBef>
                        <a:spcAft>
                          <a:spcPts val="0"/>
                        </a:spcAft>
                      </a:pPr>
                      <a:r>
                        <a:rPr lang="en-US" sz="1600" b="0" i="0" u="none" strike="noStrike">
                          <a:effectLst/>
                          <a:latin typeface="+mn-lt"/>
                          <a:ea typeface="Calibri" panose="020F0502020204030204" pitchFamily="34" charset="0"/>
                          <a:cs typeface="Times New Roman" panose="02020603050405020304" pitchFamily="18" charset="0"/>
                        </a:rPr>
                        <a:t>0.7368</a:t>
                      </a:r>
                      <a:endParaRPr lang="en-US" sz="2400" b="0" i="0" u="none" strike="noStrike">
                        <a:effectLst/>
                        <a:latin typeface="+mn-lt"/>
                      </a:endParaRPr>
                    </a:p>
                  </a:txBody>
                  <a:tcPr marL="92771" marR="92771" marT="1288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fontAlgn="t">
                        <a:spcBef>
                          <a:spcPts val="0"/>
                        </a:spcBef>
                        <a:spcAft>
                          <a:spcPts val="0"/>
                        </a:spcAft>
                      </a:pPr>
                      <a:r>
                        <a:rPr lang="en-US" sz="1600" b="0" i="0" u="none" strike="noStrike">
                          <a:effectLst/>
                          <a:latin typeface="+mn-lt"/>
                          <a:ea typeface="Calibri" panose="020F0502020204030204" pitchFamily="34" charset="0"/>
                          <a:cs typeface="Times New Roman" panose="02020603050405020304" pitchFamily="18" charset="0"/>
                        </a:rPr>
                        <a:t>0.6842</a:t>
                      </a:r>
                      <a:endParaRPr lang="en-US" sz="2400" b="0" i="0" u="none" strike="noStrike">
                        <a:effectLst/>
                        <a:latin typeface="+mn-lt"/>
                      </a:endParaRPr>
                    </a:p>
                  </a:txBody>
                  <a:tcPr marL="92771" marR="92771" marT="1288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51120383"/>
                  </a:ext>
                </a:extLst>
              </a:tr>
              <a:tr h="309752">
                <a:tc>
                  <a:txBody>
                    <a:bodyPr/>
                    <a:lstStyle/>
                    <a:p>
                      <a:pPr marL="0" marR="0" algn="ctr" fontAlgn="t">
                        <a:spcBef>
                          <a:spcPts val="0"/>
                        </a:spcBef>
                        <a:spcAft>
                          <a:spcPts val="0"/>
                        </a:spcAft>
                      </a:pPr>
                      <a:r>
                        <a:rPr lang="en-US" sz="1600" b="1" i="0" u="none" strike="noStrike">
                          <a:effectLst/>
                          <a:latin typeface="+mn-lt"/>
                          <a:ea typeface="Calibri" panose="020F0502020204030204" pitchFamily="34" charset="0"/>
                          <a:cs typeface="Times New Roman" panose="02020603050405020304" pitchFamily="18" charset="0"/>
                        </a:rPr>
                        <a:t>Logistic Regression</a:t>
                      </a:r>
                      <a:endParaRPr lang="en-US" sz="2400" b="0" i="0" u="none" strike="noStrike">
                        <a:effectLst/>
                        <a:latin typeface="+mn-lt"/>
                      </a:endParaRPr>
                    </a:p>
                  </a:txBody>
                  <a:tcPr marL="92771" marR="92771" marT="1288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fontAlgn="t">
                        <a:spcBef>
                          <a:spcPts val="0"/>
                        </a:spcBef>
                        <a:spcAft>
                          <a:spcPts val="0"/>
                        </a:spcAft>
                      </a:pPr>
                      <a:r>
                        <a:rPr lang="en-US" sz="1600" b="0" i="0" u="none" strike="noStrike">
                          <a:effectLst/>
                          <a:latin typeface="+mn-lt"/>
                          <a:ea typeface="Calibri" panose="020F0502020204030204" pitchFamily="34" charset="0"/>
                          <a:cs typeface="Times New Roman" panose="02020603050405020304" pitchFamily="18" charset="0"/>
                        </a:rPr>
                        <a:t> 0.6842</a:t>
                      </a:r>
                      <a:endParaRPr lang="en-US" sz="2400" b="0" i="0" u="none" strike="noStrike">
                        <a:effectLst/>
                        <a:latin typeface="+mn-lt"/>
                      </a:endParaRPr>
                    </a:p>
                  </a:txBody>
                  <a:tcPr marL="92771" marR="92771" marT="1288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fontAlgn="t">
                        <a:spcBef>
                          <a:spcPts val="0"/>
                        </a:spcBef>
                        <a:spcAft>
                          <a:spcPts val="0"/>
                        </a:spcAft>
                      </a:pPr>
                      <a:r>
                        <a:rPr lang="en-US" sz="1600" b="0" i="0" u="none" strike="noStrike">
                          <a:effectLst/>
                          <a:latin typeface="+mn-lt"/>
                          <a:ea typeface="Calibri" panose="020F0502020204030204" pitchFamily="34" charset="0"/>
                          <a:cs typeface="Times New Roman" panose="02020603050405020304" pitchFamily="18" charset="0"/>
                        </a:rPr>
                        <a:t>0.7368</a:t>
                      </a:r>
                      <a:endParaRPr lang="en-US" sz="2400" b="0" i="0" u="none" strike="noStrike">
                        <a:effectLst/>
                        <a:latin typeface="+mn-lt"/>
                      </a:endParaRPr>
                    </a:p>
                  </a:txBody>
                  <a:tcPr marL="92771" marR="92771" marT="1288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fontAlgn="t">
                        <a:spcBef>
                          <a:spcPts val="0"/>
                        </a:spcBef>
                        <a:spcAft>
                          <a:spcPts val="0"/>
                        </a:spcAft>
                      </a:pPr>
                      <a:r>
                        <a:rPr lang="en-US" sz="1600" b="0" i="0" u="none" strike="noStrike">
                          <a:effectLst/>
                          <a:latin typeface="+mn-lt"/>
                          <a:ea typeface="Calibri" panose="020F0502020204030204" pitchFamily="34" charset="0"/>
                          <a:cs typeface="Times New Roman" panose="02020603050405020304" pitchFamily="18" charset="0"/>
                        </a:rPr>
                        <a:t>0.7368</a:t>
                      </a:r>
                      <a:endParaRPr lang="en-US" sz="2400" b="0" i="0" u="none" strike="noStrike">
                        <a:effectLst/>
                        <a:latin typeface="+mn-lt"/>
                      </a:endParaRPr>
                    </a:p>
                  </a:txBody>
                  <a:tcPr marL="92771" marR="92771" marT="1288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02817818"/>
                  </a:ext>
                </a:extLst>
              </a:tr>
              <a:tr h="557141">
                <a:tc>
                  <a:txBody>
                    <a:bodyPr/>
                    <a:lstStyle/>
                    <a:p>
                      <a:pPr marL="0" marR="0" algn="ctr" fontAlgn="t">
                        <a:spcBef>
                          <a:spcPts val="0"/>
                        </a:spcBef>
                        <a:spcAft>
                          <a:spcPts val="0"/>
                        </a:spcAft>
                      </a:pPr>
                      <a:r>
                        <a:rPr lang="en-US" sz="1600" b="1" i="0" u="none" strike="noStrike">
                          <a:effectLst/>
                          <a:latin typeface="+mn-lt"/>
                          <a:ea typeface="Calibri" panose="020F0502020204030204" pitchFamily="34" charset="0"/>
                          <a:cs typeface="Times New Roman" panose="02020603050405020304" pitchFamily="18" charset="0"/>
                        </a:rPr>
                        <a:t>Gaussian Naïve Bayes</a:t>
                      </a:r>
                      <a:endParaRPr lang="en-US" sz="2400" b="0" i="0" u="none" strike="noStrike">
                        <a:effectLst/>
                        <a:latin typeface="+mn-lt"/>
                      </a:endParaRPr>
                    </a:p>
                  </a:txBody>
                  <a:tcPr marL="92771" marR="92771" marT="1288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fontAlgn="t">
                        <a:spcBef>
                          <a:spcPts val="0"/>
                        </a:spcBef>
                        <a:spcAft>
                          <a:spcPts val="0"/>
                        </a:spcAft>
                      </a:pPr>
                      <a:r>
                        <a:rPr lang="en-US" sz="1600" b="0" i="0" u="none" strike="noStrike">
                          <a:effectLst/>
                          <a:latin typeface="+mn-lt"/>
                          <a:ea typeface="Calibri" panose="020F0502020204030204" pitchFamily="34" charset="0"/>
                          <a:cs typeface="Times New Roman" panose="02020603050405020304" pitchFamily="18" charset="0"/>
                        </a:rPr>
                        <a:t>0.4210</a:t>
                      </a:r>
                      <a:endParaRPr lang="en-US" sz="2400" b="0" i="0" u="none" strike="noStrike">
                        <a:effectLst/>
                        <a:latin typeface="+mn-lt"/>
                      </a:endParaRPr>
                    </a:p>
                  </a:txBody>
                  <a:tcPr marL="92771" marR="92771" marT="1288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fontAlgn="t">
                        <a:spcBef>
                          <a:spcPts val="0"/>
                        </a:spcBef>
                        <a:spcAft>
                          <a:spcPts val="0"/>
                        </a:spcAft>
                      </a:pPr>
                      <a:r>
                        <a:rPr lang="en-US" sz="1600" b="0" i="0" u="none" strike="noStrike">
                          <a:effectLst/>
                          <a:latin typeface="+mn-lt"/>
                          <a:ea typeface="Calibri" panose="020F0502020204030204" pitchFamily="34" charset="0"/>
                          <a:cs typeface="Times New Roman" panose="02020603050405020304" pitchFamily="18" charset="0"/>
                        </a:rPr>
                        <a:t>0.3682</a:t>
                      </a:r>
                      <a:endParaRPr lang="en-US" sz="2400" b="0" i="0" u="none" strike="noStrike">
                        <a:effectLst/>
                        <a:latin typeface="+mn-lt"/>
                      </a:endParaRPr>
                    </a:p>
                  </a:txBody>
                  <a:tcPr marL="92771" marR="92771" marT="1288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fontAlgn="t">
                        <a:spcBef>
                          <a:spcPts val="0"/>
                        </a:spcBef>
                        <a:spcAft>
                          <a:spcPts val="0"/>
                        </a:spcAft>
                      </a:pPr>
                      <a:r>
                        <a:rPr lang="en-US" sz="1600" b="0" i="0" u="none" strike="noStrike">
                          <a:effectLst/>
                          <a:latin typeface="+mn-lt"/>
                          <a:ea typeface="Calibri" panose="020F0502020204030204" pitchFamily="34" charset="0"/>
                          <a:cs typeface="Times New Roman" panose="02020603050405020304" pitchFamily="18" charset="0"/>
                        </a:rPr>
                        <a:t>0.3684</a:t>
                      </a:r>
                      <a:endParaRPr lang="en-US" sz="2400" b="0" i="0" u="none" strike="noStrike">
                        <a:effectLst/>
                        <a:latin typeface="+mn-lt"/>
                      </a:endParaRPr>
                    </a:p>
                  </a:txBody>
                  <a:tcPr marL="92771" marR="92771" marT="1288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01447354"/>
                  </a:ext>
                </a:extLst>
              </a:tr>
              <a:tr h="309752">
                <a:tc>
                  <a:txBody>
                    <a:bodyPr/>
                    <a:lstStyle/>
                    <a:p>
                      <a:pPr marL="0" marR="0" algn="ctr" fontAlgn="t">
                        <a:spcBef>
                          <a:spcPts val="0"/>
                        </a:spcBef>
                        <a:spcAft>
                          <a:spcPts val="0"/>
                        </a:spcAft>
                      </a:pPr>
                      <a:r>
                        <a:rPr lang="en-US" sz="1600" b="1" i="0" u="none" strike="noStrike">
                          <a:effectLst/>
                          <a:latin typeface="+mn-lt"/>
                          <a:ea typeface="Calibri" panose="020F0502020204030204" pitchFamily="34" charset="0"/>
                          <a:cs typeface="Times New Roman" panose="02020603050405020304" pitchFamily="18" charset="0"/>
                        </a:rPr>
                        <a:t>Random Forest</a:t>
                      </a:r>
                      <a:endParaRPr lang="en-US" sz="2400" b="0" i="0" u="none" strike="noStrike">
                        <a:effectLst/>
                        <a:latin typeface="+mn-lt"/>
                      </a:endParaRPr>
                    </a:p>
                  </a:txBody>
                  <a:tcPr marL="92771" marR="92771" marT="1288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fontAlgn="t">
                        <a:spcBef>
                          <a:spcPts val="0"/>
                        </a:spcBef>
                        <a:spcAft>
                          <a:spcPts val="0"/>
                        </a:spcAft>
                      </a:pPr>
                      <a:r>
                        <a:rPr lang="en-US" sz="1600" b="0" i="0" u="none" strike="noStrike">
                          <a:effectLst/>
                          <a:latin typeface="+mn-lt"/>
                          <a:ea typeface="Calibri" panose="020F0502020204030204" pitchFamily="34" charset="0"/>
                          <a:cs typeface="Times New Roman" panose="02020603050405020304" pitchFamily="18" charset="0"/>
                        </a:rPr>
                        <a:t>﻿ 0.6842</a:t>
                      </a:r>
                      <a:endParaRPr lang="en-US" sz="2400" b="0" i="0" u="none" strike="noStrike">
                        <a:effectLst/>
                        <a:latin typeface="+mn-lt"/>
                      </a:endParaRPr>
                    </a:p>
                  </a:txBody>
                  <a:tcPr marL="92771" marR="92771" marT="1288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fontAlgn="t">
                        <a:spcBef>
                          <a:spcPts val="0"/>
                        </a:spcBef>
                        <a:spcAft>
                          <a:spcPts val="0"/>
                        </a:spcAft>
                      </a:pPr>
                      <a:r>
                        <a:rPr lang="en-US" sz="1600" b="0" i="0" u="none" strike="noStrike">
                          <a:effectLst/>
                          <a:latin typeface="+mn-lt"/>
                          <a:ea typeface="Calibri" panose="020F0502020204030204" pitchFamily="34" charset="0"/>
                          <a:cs typeface="Times New Roman" panose="02020603050405020304" pitchFamily="18" charset="0"/>
                        </a:rPr>
                        <a:t>0.7368</a:t>
                      </a:r>
                      <a:endParaRPr lang="en-US" sz="2400" b="0" i="0" u="none" strike="noStrike">
                        <a:effectLst/>
                        <a:latin typeface="+mn-lt"/>
                      </a:endParaRPr>
                    </a:p>
                  </a:txBody>
                  <a:tcPr marL="92771" marR="92771" marT="1288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fontAlgn="t">
                        <a:spcBef>
                          <a:spcPts val="0"/>
                        </a:spcBef>
                        <a:spcAft>
                          <a:spcPts val="0"/>
                        </a:spcAft>
                      </a:pPr>
                      <a:r>
                        <a:rPr lang="en-US" sz="1600" b="0" i="0" u="none" strike="noStrike">
                          <a:effectLst/>
                          <a:latin typeface="+mn-lt"/>
                          <a:ea typeface="Calibri" panose="020F0502020204030204" pitchFamily="34" charset="0"/>
                          <a:cs typeface="Times New Roman" panose="02020603050405020304" pitchFamily="18" charset="0"/>
                        </a:rPr>
                        <a:t>0.6315</a:t>
                      </a:r>
                      <a:endParaRPr lang="en-US" sz="2400" b="0" i="0" u="none" strike="noStrike">
                        <a:effectLst/>
                        <a:latin typeface="+mn-lt"/>
                      </a:endParaRPr>
                    </a:p>
                  </a:txBody>
                  <a:tcPr marL="92771" marR="92771" marT="1288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28687961"/>
                  </a:ext>
                </a:extLst>
              </a:tr>
              <a:tr h="309752">
                <a:tc>
                  <a:txBody>
                    <a:bodyPr/>
                    <a:lstStyle/>
                    <a:p>
                      <a:pPr marL="0" marR="0" algn="ctr" fontAlgn="t">
                        <a:spcBef>
                          <a:spcPts val="0"/>
                        </a:spcBef>
                        <a:spcAft>
                          <a:spcPts val="0"/>
                        </a:spcAft>
                      </a:pPr>
                      <a:r>
                        <a:rPr lang="en-US" sz="1600" b="1" i="0" u="none" strike="noStrike">
                          <a:effectLst/>
                          <a:latin typeface="+mn-lt"/>
                          <a:ea typeface="Calibri" panose="020F0502020204030204" pitchFamily="34" charset="0"/>
                          <a:cs typeface="Times New Roman" panose="02020603050405020304" pitchFamily="18" charset="0"/>
                        </a:rPr>
                        <a:t>MLP</a:t>
                      </a:r>
                      <a:endParaRPr lang="en-US" sz="2400" b="0" i="0" u="none" strike="noStrike">
                        <a:effectLst/>
                        <a:latin typeface="+mn-lt"/>
                      </a:endParaRPr>
                    </a:p>
                  </a:txBody>
                  <a:tcPr marL="92771" marR="92771" marT="1288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fontAlgn="t">
                        <a:spcBef>
                          <a:spcPts val="0"/>
                        </a:spcBef>
                        <a:spcAft>
                          <a:spcPts val="0"/>
                        </a:spcAft>
                      </a:pPr>
                      <a:r>
                        <a:rPr lang="en-US" sz="1600" b="0" i="0" u="none" strike="noStrike">
                          <a:effectLst/>
                          <a:latin typeface="+mn-lt"/>
                          <a:ea typeface="Calibri" panose="020F0502020204030204" pitchFamily="34" charset="0"/>
                          <a:cs typeface="Times New Roman" panose="02020603050405020304" pitchFamily="18" charset="0"/>
                        </a:rPr>
                        <a:t>0.6842</a:t>
                      </a:r>
                      <a:endParaRPr lang="en-US" sz="2400" b="0" i="0" u="none" strike="noStrike">
                        <a:effectLst/>
                        <a:latin typeface="+mn-lt"/>
                      </a:endParaRPr>
                    </a:p>
                  </a:txBody>
                  <a:tcPr marL="92771" marR="92771" marT="1288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fontAlgn="t">
                        <a:spcBef>
                          <a:spcPts val="0"/>
                        </a:spcBef>
                        <a:spcAft>
                          <a:spcPts val="0"/>
                        </a:spcAft>
                      </a:pPr>
                      <a:r>
                        <a:rPr lang="en-US" sz="1600" b="0" i="0" u="none" strike="noStrike">
                          <a:effectLst/>
                          <a:latin typeface="+mn-lt"/>
                          <a:ea typeface="Calibri" panose="020F0502020204030204" pitchFamily="34" charset="0"/>
                          <a:cs typeface="Times New Roman" panose="02020603050405020304" pitchFamily="18" charset="0"/>
                        </a:rPr>
                        <a:t>0.7368</a:t>
                      </a:r>
                      <a:endParaRPr lang="en-US" sz="2400" b="0" i="0" u="none" strike="noStrike">
                        <a:effectLst/>
                        <a:latin typeface="+mn-lt"/>
                      </a:endParaRPr>
                    </a:p>
                  </a:txBody>
                  <a:tcPr marL="92771" marR="92771" marT="1288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fontAlgn="t">
                        <a:spcBef>
                          <a:spcPts val="0"/>
                        </a:spcBef>
                        <a:spcAft>
                          <a:spcPts val="0"/>
                        </a:spcAft>
                      </a:pPr>
                      <a:r>
                        <a:rPr lang="en-US" sz="1600" b="0" i="0" u="none" strike="noStrike">
                          <a:effectLst/>
                          <a:latin typeface="+mn-lt"/>
                          <a:ea typeface="Calibri" panose="020F0502020204030204" pitchFamily="34" charset="0"/>
                          <a:cs typeface="Times New Roman" panose="02020603050405020304" pitchFamily="18" charset="0"/>
                        </a:rPr>
                        <a:t>0.6842</a:t>
                      </a:r>
                      <a:endParaRPr lang="en-US" sz="2400" b="0" i="0" u="none" strike="noStrike">
                        <a:effectLst/>
                        <a:latin typeface="+mn-lt"/>
                      </a:endParaRPr>
                    </a:p>
                  </a:txBody>
                  <a:tcPr marL="92771" marR="92771" marT="1288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0039543"/>
                  </a:ext>
                </a:extLst>
              </a:tr>
              <a:tr h="557141">
                <a:tc>
                  <a:txBody>
                    <a:bodyPr/>
                    <a:lstStyle/>
                    <a:p>
                      <a:pPr marL="0" marR="0" algn="ctr" fontAlgn="t">
                        <a:spcBef>
                          <a:spcPts val="0"/>
                        </a:spcBef>
                        <a:spcAft>
                          <a:spcPts val="0"/>
                        </a:spcAft>
                      </a:pPr>
                      <a:r>
                        <a:rPr lang="en-US" sz="1600" b="1" i="0" u="none" strike="noStrike" dirty="0">
                          <a:effectLst/>
                          <a:latin typeface="+mn-lt"/>
                          <a:ea typeface="Calibri" panose="020F0502020204030204" pitchFamily="34" charset="0"/>
                          <a:cs typeface="Times New Roman" panose="02020603050405020304" pitchFamily="18" charset="0"/>
                        </a:rPr>
                        <a:t>Stochastic Gradient descent</a:t>
                      </a:r>
                      <a:endParaRPr lang="en-US" sz="2400" b="0" i="0" u="none" strike="noStrike" dirty="0">
                        <a:effectLst/>
                        <a:latin typeface="+mn-lt"/>
                      </a:endParaRPr>
                    </a:p>
                  </a:txBody>
                  <a:tcPr marL="92771" marR="92771" marT="1288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fontAlgn="t">
                        <a:spcBef>
                          <a:spcPts val="0"/>
                        </a:spcBef>
                        <a:spcAft>
                          <a:spcPts val="0"/>
                        </a:spcAft>
                      </a:pPr>
                      <a:r>
                        <a:rPr lang="en-US" sz="1600" b="0" i="0" u="none" strike="noStrike">
                          <a:effectLst/>
                          <a:latin typeface="+mn-lt"/>
                          <a:ea typeface="Calibri" panose="020F0502020204030204" pitchFamily="34" charset="0"/>
                          <a:cs typeface="Times New Roman" panose="02020603050405020304" pitchFamily="18" charset="0"/>
                        </a:rPr>
                        <a:t>﻿0.6842</a:t>
                      </a:r>
                      <a:endParaRPr lang="en-US" sz="2400" b="0" i="0" u="none" strike="noStrike">
                        <a:effectLst/>
                        <a:latin typeface="+mn-lt"/>
                      </a:endParaRPr>
                    </a:p>
                  </a:txBody>
                  <a:tcPr marL="92771" marR="92771" marT="1288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fontAlgn="t">
                        <a:spcBef>
                          <a:spcPts val="0"/>
                        </a:spcBef>
                        <a:spcAft>
                          <a:spcPts val="0"/>
                        </a:spcAft>
                      </a:pPr>
                      <a:r>
                        <a:rPr lang="en-US" sz="1600" b="0" i="0" u="none" strike="noStrike">
                          <a:effectLst/>
                          <a:latin typeface="+mn-lt"/>
                          <a:ea typeface="Calibri" panose="020F0502020204030204" pitchFamily="34" charset="0"/>
                          <a:cs typeface="Times New Roman" panose="02020603050405020304" pitchFamily="18" charset="0"/>
                        </a:rPr>
                        <a:t>﻿</a:t>
                      </a:r>
                      <a:r>
                        <a:rPr lang="en-US" sz="1600" b="1" i="0" u="none" strike="noStrike">
                          <a:effectLst/>
                          <a:latin typeface="+mn-lt"/>
                          <a:ea typeface="Calibri" panose="020F0502020204030204" pitchFamily="34" charset="0"/>
                          <a:cs typeface="Times New Roman" panose="02020603050405020304" pitchFamily="18" charset="0"/>
                        </a:rPr>
                        <a:t>0.7894</a:t>
                      </a:r>
                      <a:endParaRPr lang="en-US" sz="2400" b="0" i="0" u="none" strike="noStrike">
                        <a:effectLst/>
                        <a:latin typeface="+mn-lt"/>
                      </a:endParaRPr>
                    </a:p>
                  </a:txBody>
                  <a:tcPr marL="92771" marR="92771" marT="1288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fontAlgn="t">
                        <a:spcBef>
                          <a:spcPts val="0"/>
                        </a:spcBef>
                        <a:spcAft>
                          <a:spcPts val="0"/>
                        </a:spcAft>
                      </a:pPr>
                      <a:r>
                        <a:rPr lang="en-US" sz="1600" b="0" i="0" u="none" strike="noStrike">
                          <a:effectLst/>
                          <a:latin typeface="+mn-lt"/>
                          <a:ea typeface="Calibri" panose="020F0502020204030204" pitchFamily="34" charset="0"/>
                          <a:cs typeface="Times New Roman" panose="02020603050405020304" pitchFamily="18" charset="0"/>
                        </a:rPr>
                        <a:t>﻿0.6315</a:t>
                      </a:r>
                      <a:endParaRPr lang="en-US" sz="2400" b="0" i="0" u="none" strike="noStrike">
                        <a:effectLst/>
                        <a:latin typeface="+mn-lt"/>
                      </a:endParaRPr>
                    </a:p>
                  </a:txBody>
                  <a:tcPr marL="92771" marR="92771" marT="1288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77512996"/>
                  </a:ext>
                </a:extLst>
              </a:tr>
              <a:tr h="309752">
                <a:tc>
                  <a:txBody>
                    <a:bodyPr/>
                    <a:lstStyle/>
                    <a:p>
                      <a:pPr marL="0" marR="0" algn="ctr" fontAlgn="t">
                        <a:spcBef>
                          <a:spcPts val="0"/>
                        </a:spcBef>
                        <a:spcAft>
                          <a:spcPts val="0"/>
                        </a:spcAft>
                      </a:pPr>
                      <a:r>
                        <a:rPr lang="en-US" sz="1600" b="1" i="0" u="none" strike="noStrike">
                          <a:effectLst/>
                          <a:latin typeface="+mn-lt"/>
                          <a:ea typeface="Calibri" panose="020F0502020204030204" pitchFamily="34" charset="0"/>
                          <a:cs typeface="Times New Roman" panose="02020603050405020304" pitchFamily="18" charset="0"/>
                        </a:rPr>
                        <a:t>Passive aggressive</a:t>
                      </a:r>
                      <a:endParaRPr lang="en-US" sz="2400" b="0" i="0" u="none" strike="noStrike">
                        <a:effectLst/>
                        <a:latin typeface="+mn-lt"/>
                      </a:endParaRPr>
                    </a:p>
                  </a:txBody>
                  <a:tcPr marL="92771" marR="92771" marT="1288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fontAlgn="t">
                        <a:spcBef>
                          <a:spcPts val="0"/>
                        </a:spcBef>
                        <a:spcAft>
                          <a:spcPts val="0"/>
                        </a:spcAft>
                      </a:pPr>
                      <a:r>
                        <a:rPr lang="en-US" sz="1600" b="0" i="0" u="none" strike="noStrike">
                          <a:effectLst/>
                          <a:latin typeface="+mn-lt"/>
                          <a:ea typeface="Calibri" panose="020F0502020204030204" pitchFamily="34" charset="0"/>
                          <a:cs typeface="Times New Roman" panose="02020603050405020304" pitchFamily="18" charset="0"/>
                        </a:rPr>
                        <a:t>﻿0.7368</a:t>
                      </a:r>
                      <a:endParaRPr lang="en-US" sz="2400" b="0" i="0" u="none" strike="noStrike">
                        <a:effectLst/>
                        <a:latin typeface="+mn-lt"/>
                      </a:endParaRPr>
                    </a:p>
                  </a:txBody>
                  <a:tcPr marL="92771" marR="92771" marT="1288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fontAlgn="t">
                        <a:spcBef>
                          <a:spcPts val="0"/>
                        </a:spcBef>
                        <a:spcAft>
                          <a:spcPts val="0"/>
                        </a:spcAft>
                      </a:pPr>
                      <a:r>
                        <a:rPr lang="en-US" sz="1600" b="0" i="0" u="none" strike="noStrike">
                          <a:effectLst/>
                          <a:latin typeface="+mn-lt"/>
                          <a:ea typeface="Calibri" panose="020F0502020204030204" pitchFamily="34" charset="0"/>
                          <a:cs typeface="Times New Roman" panose="02020603050405020304" pitchFamily="18" charset="0"/>
                        </a:rPr>
                        <a:t>﻿0.5789</a:t>
                      </a:r>
                      <a:endParaRPr lang="en-US" sz="2400" b="0" i="0" u="none" strike="noStrike">
                        <a:effectLst/>
                        <a:latin typeface="+mn-lt"/>
                      </a:endParaRPr>
                    </a:p>
                  </a:txBody>
                  <a:tcPr marL="92771" marR="92771" marT="1288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fontAlgn="t">
                        <a:spcBef>
                          <a:spcPts val="0"/>
                        </a:spcBef>
                        <a:spcAft>
                          <a:spcPts val="0"/>
                        </a:spcAft>
                      </a:pPr>
                      <a:r>
                        <a:rPr lang="en-US" sz="1600" b="0" i="0" u="none" strike="noStrike">
                          <a:effectLst/>
                          <a:latin typeface="+mn-lt"/>
                          <a:ea typeface="Calibri" panose="020F0502020204030204" pitchFamily="34" charset="0"/>
                          <a:cs typeface="Times New Roman" panose="02020603050405020304" pitchFamily="18" charset="0"/>
                        </a:rPr>
                        <a:t>﻿0.6842</a:t>
                      </a:r>
                      <a:endParaRPr lang="en-US" sz="2400" b="0" i="0" u="none" strike="noStrike">
                        <a:effectLst/>
                        <a:latin typeface="+mn-lt"/>
                      </a:endParaRPr>
                    </a:p>
                  </a:txBody>
                  <a:tcPr marL="92771" marR="92771" marT="1288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53285127"/>
                  </a:ext>
                </a:extLst>
              </a:tr>
              <a:tr h="309752">
                <a:tc>
                  <a:txBody>
                    <a:bodyPr/>
                    <a:lstStyle/>
                    <a:p>
                      <a:pPr marL="0" marR="0" algn="ctr" fontAlgn="t">
                        <a:spcBef>
                          <a:spcPts val="0"/>
                        </a:spcBef>
                        <a:spcAft>
                          <a:spcPts val="0"/>
                        </a:spcAft>
                      </a:pPr>
                      <a:r>
                        <a:rPr lang="en-US" sz="1600" b="1" i="0" u="none" strike="noStrike">
                          <a:effectLst/>
                          <a:latin typeface="+mn-lt"/>
                          <a:ea typeface="Calibri" panose="020F0502020204030204" pitchFamily="34" charset="0"/>
                          <a:cs typeface="Times New Roman" panose="02020603050405020304" pitchFamily="18" charset="0"/>
                        </a:rPr>
                        <a:t>Ridge</a:t>
                      </a:r>
                      <a:endParaRPr lang="en-US" sz="2400" b="0" i="0" u="none" strike="noStrike">
                        <a:effectLst/>
                        <a:latin typeface="+mn-lt"/>
                      </a:endParaRPr>
                    </a:p>
                  </a:txBody>
                  <a:tcPr marL="92771" marR="92771" marT="1288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fontAlgn="t">
                        <a:spcBef>
                          <a:spcPts val="0"/>
                        </a:spcBef>
                        <a:spcAft>
                          <a:spcPts val="0"/>
                        </a:spcAft>
                      </a:pPr>
                      <a:r>
                        <a:rPr lang="en-US" sz="1600" b="0" i="0" u="none" strike="noStrike">
                          <a:effectLst/>
                          <a:latin typeface="+mn-lt"/>
                          <a:ea typeface="Calibri" panose="020F0502020204030204" pitchFamily="34" charset="0"/>
                          <a:cs typeface="Times New Roman" panose="02020603050405020304" pitchFamily="18" charset="0"/>
                        </a:rPr>
                        <a:t>﻿0.7368</a:t>
                      </a:r>
                      <a:endParaRPr lang="en-US" sz="2400" b="0" i="0" u="none" strike="noStrike">
                        <a:effectLst/>
                        <a:latin typeface="+mn-lt"/>
                      </a:endParaRPr>
                    </a:p>
                  </a:txBody>
                  <a:tcPr marL="92771" marR="92771" marT="1288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fontAlgn="t">
                        <a:spcBef>
                          <a:spcPts val="0"/>
                        </a:spcBef>
                        <a:spcAft>
                          <a:spcPts val="0"/>
                        </a:spcAft>
                      </a:pPr>
                      <a:r>
                        <a:rPr lang="en-US" sz="1600" b="0" i="0" u="none" strike="noStrike">
                          <a:effectLst/>
                          <a:latin typeface="+mn-lt"/>
                          <a:ea typeface="Calibri" panose="020F0502020204030204" pitchFamily="34" charset="0"/>
                          <a:cs typeface="Times New Roman" panose="02020603050405020304" pitchFamily="18" charset="0"/>
                        </a:rPr>
                        <a:t>﻿0.7368</a:t>
                      </a:r>
                      <a:endParaRPr lang="en-US" sz="2400" b="0" i="0" u="none" strike="noStrike">
                        <a:effectLst/>
                        <a:latin typeface="+mn-lt"/>
                      </a:endParaRPr>
                    </a:p>
                  </a:txBody>
                  <a:tcPr marL="92771" marR="92771" marT="1288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fontAlgn="t">
                        <a:spcBef>
                          <a:spcPts val="0"/>
                        </a:spcBef>
                        <a:spcAft>
                          <a:spcPts val="0"/>
                        </a:spcAft>
                      </a:pPr>
                      <a:r>
                        <a:rPr lang="en-US" sz="1600" b="0" i="0" u="none" strike="noStrike" dirty="0">
                          <a:effectLst/>
                          <a:latin typeface="+mn-lt"/>
                          <a:ea typeface="Calibri" panose="020F0502020204030204" pitchFamily="34" charset="0"/>
                          <a:cs typeface="Times New Roman" panose="02020603050405020304" pitchFamily="18" charset="0"/>
                        </a:rPr>
                        <a:t>﻿0.7368</a:t>
                      </a:r>
                      <a:endParaRPr lang="en-US" sz="2400" b="0" i="0" u="none" strike="noStrike" dirty="0">
                        <a:effectLst/>
                        <a:latin typeface="+mn-lt"/>
                      </a:endParaRPr>
                    </a:p>
                  </a:txBody>
                  <a:tcPr marL="92771" marR="92771" marT="1288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01468977"/>
                  </a:ext>
                </a:extLst>
              </a:tr>
            </a:tbl>
          </a:graphicData>
        </a:graphic>
      </p:graphicFrame>
    </p:spTree>
    <p:extLst>
      <p:ext uri="{BB962C8B-B14F-4D97-AF65-F5344CB8AC3E}">
        <p14:creationId xmlns:p14="http://schemas.microsoft.com/office/powerpoint/2010/main" val="19119613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F85E0883-9001-4D4E-9C91-E8D165DAF9C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22" name="Oval 21">
              <a:extLst>
                <a:ext uri="{FF2B5EF4-FFF2-40B4-BE49-F238E27FC236}">
                  <a16:creationId xmlns:a16="http://schemas.microsoft.com/office/drawing/2014/main" id="{94AEEF45-F5C8-4322-9C98-33BB7A5A29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2">
                <a:duotone>
                  <a:schemeClr val="accent1">
                    <a:shade val="45000"/>
                    <a:satMod val="135000"/>
                  </a:schemeClr>
                  <a:prstClr val="white"/>
                </a:duotone>
                <a:extLst>
                  <a:ext uri="{BEBA8EAE-BF5A-486C-A8C5-ECC9F3942E4B}">
                    <a14:imgProps xmlns:a14="http://schemas.microsoft.com/office/drawing/2010/main">
                      <a14:imgLayer r:embed="rId3">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23" name="Oval 22">
              <a:extLst>
                <a:ext uri="{FF2B5EF4-FFF2-40B4-BE49-F238E27FC236}">
                  <a16:creationId xmlns:a16="http://schemas.microsoft.com/office/drawing/2014/main" id="{185E4386-A445-455A-91C4-16DE5DA9FC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sp>
      </p:grpSp>
      <p:sp useBgFill="1">
        <p:nvSpPr>
          <p:cNvPr id="25" name="Rectangle 24">
            <a:extLst>
              <a:ext uri="{FF2B5EF4-FFF2-40B4-BE49-F238E27FC236}">
                <a16:creationId xmlns:a16="http://schemas.microsoft.com/office/drawing/2014/main" id="{5118BA95-03E7-41B7-B442-0AF8C0A7FF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3048" y="0"/>
            <a:ext cx="12188952"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7" name="Oval 26">
            <a:extLst>
              <a:ext uri="{FF2B5EF4-FFF2-40B4-BE49-F238E27FC236}">
                <a16:creationId xmlns:a16="http://schemas.microsoft.com/office/drawing/2014/main" id="{059D8741-EAD6-41B1-A882-70D70FC358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1035" y="1679569"/>
            <a:ext cx="3498864" cy="3498858"/>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400000"/>
                      </a14:imgEffect>
                      <a14:imgEffect>
                        <a14:brightnessContrast bright="-40000" contrast="40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29" name="Oval 28">
            <a:extLst>
              <a:ext uri="{FF2B5EF4-FFF2-40B4-BE49-F238E27FC236}">
                <a16:creationId xmlns:a16="http://schemas.microsoft.com/office/drawing/2014/main" id="{45444F36-3103-4D11-A25F-C054D4606D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6134" y="1864667"/>
            <a:ext cx="3128666" cy="312866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2" name="Title 1">
            <a:extLst>
              <a:ext uri="{FF2B5EF4-FFF2-40B4-BE49-F238E27FC236}">
                <a16:creationId xmlns:a16="http://schemas.microsoft.com/office/drawing/2014/main" id="{C45FDD66-45BE-4683-8482-9AF467A5FA1C}"/>
              </a:ext>
            </a:extLst>
          </p:cNvPr>
          <p:cNvSpPr>
            <a:spLocks noGrp="1"/>
          </p:cNvSpPr>
          <p:nvPr>
            <p:ph type="title"/>
          </p:nvPr>
        </p:nvSpPr>
        <p:spPr>
          <a:xfrm>
            <a:off x="1490145" y="2376862"/>
            <a:ext cx="2640646" cy="2104273"/>
          </a:xfrm>
          <a:noFill/>
        </p:spPr>
        <p:txBody>
          <a:bodyPr vert="horz" lIns="91440" tIns="45720" rIns="91440" bIns="45720" rtlCol="0" anchor="ctr">
            <a:normAutofit/>
          </a:bodyPr>
          <a:lstStyle/>
          <a:p>
            <a:pPr algn="ctr"/>
            <a:r>
              <a:rPr lang="en-US" sz="2800" dirty="0">
                <a:solidFill>
                  <a:srgbClr val="FFFFFF"/>
                </a:solidFill>
              </a:rPr>
              <a:t>Accuracy for methods used before and after diagonalization </a:t>
            </a:r>
          </a:p>
        </p:txBody>
      </p:sp>
      <p:sp>
        <p:nvSpPr>
          <p:cNvPr id="31" name="Rectangle 30">
            <a:extLst>
              <a:ext uri="{FF2B5EF4-FFF2-40B4-BE49-F238E27FC236}">
                <a16:creationId xmlns:a16="http://schemas.microsoft.com/office/drawing/2014/main" id="{AD9B3EAD-A2B3-42C4-927C-3455E3E69E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02277" y="3388659"/>
            <a:ext cx="3657600" cy="80683"/>
          </a:xfrm>
          <a:prstGeom prst="rect">
            <a:avLst/>
          </a:prstGeom>
          <a:blipFill dpi="0" rotWithShape="1">
            <a:blip r:embed="rId6">
              <a:alphaModFix amt="85000"/>
              <a:lum bright="70000" contrast="-70000"/>
              <a:extLst>
                <a:ext uri="{BEBA8EAE-BF5A-486C-A8C5-ECC9F3942E4B}">
                  <a14:imgProps xmlns:a14="http://schemas.microsoft.com/office/drawing/2010/main">
                    <a14:imgLayer r:embed="rId7">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5" name="Slide Number Placeholder 4">
            <a:extLst>
              <a:ext uri="{FF2B5EF4-FFF2-40B4-BE49-F238E27FC236}">
                <a16:creationId xmlns:a16="http://schemas.microsoft.com/office/drawing/2014/main" id="{43D3942F-0874-4416-889F-F3B6482B7182}"/>
              </a:ext>
            </a:extLst>
          </p:cNvPr>
          <p:cNvSpPr>
            <a:spLocks noGrp="1"/>
          </p:cNvSpPr>
          <p:nvPr>
            <p:ph type="sldNum" sz="quarter" idx="12"/>
          </p:nvPr>
        </p:nvSpPr>
        <p:spPr>
          <a:xfrm>
            <a:off x="11311128" y="6272784"/>
            <a:ext cx="640080" cy="365125"/>
          </a:xfrm>
        </p:spPr>
        <p:txBody>
          <a:bodyPr vert="horz" lIns="91440" tIns="45720" rIns="91440" bIns="45720" rtlCol="0" anchor="ctr">
            <a:normAutofit/>
          </a:bodyPr>
          <a:lstStyle/>
          <a:p>
            <a:pPr>
              <a:lnSpc>
                <a:spcPct val="90000"/>
              </a:lnSpc>
              <a:spcAft>
                <a:spcPts val="600"/>
              </a:spcAft>
            </a:pPr>
            <a:fld id="{4FAB73BC-B049-4115-A692-8D63A059BFB8}" type="slidenum">
              <a:rPr lang="en-US" sz="1900" b="1" kern="1200">
                <a:solidFill>
                  <a:schemeClr val="accent1"/>
                </a:solidFill>
                <a:latin typeface="+mj-lt"/>
                <a:ea typeface="+mn-ea"/>
                <a:cs typeface="+mn-cs"/>
              </a:rPr>
              <a:pPr>
                <a:lnSpc>
                  <a:spcPct val="90000"/>
                </a:lnSpc>
                <a:spcAft>
                  <a:spcPts val="600"/>
                </a:spcAft>
              </a:pPr>
              <a:t>12</a:t>
            </a:fld>
            <a:endParaRPr lang="en-US" sz="1900" b="1" kern="1200">
              <a:solidFill>
                <a:schemeClr val="accent1"/>
              </a:solidFill>
              <a:latin typeface="+mj-lt"/>
              <a:ea typeface="+mn-ea"/>
              <a:cs typeface="+mn-cs"/>
            </a:endParaRPr>
          </a:p>
        </p:txBody>
      </p:sp>
      <p:graphicFrame>
        <p:nvGraphicFramePr>
          <p:cNvPr id="9" name="Content Placeholder 5">
            <a:extLst>
              <a:ext uri="{FF2B5EF4-FFF2-40B4-BE49-F238E27FC236}">
                <a16:creationId xmlns:a16="http://schemas.microsoft.com/office/drawing/2014/main" id="{188F91B3-201A-48A7-8C1D-D9B29E64F12C}"/>
              </a:ext>
            </a:extLst>
          </p:cNvPr>
          <p:cNvGraphicFramePr>
            <a:graphicFrameLocks noGrp="1"/>
          </p:cNvGraphicFramePr>
          <p:nvPr>
            <p:ph sz="half" idx="2"/>
            <p:extLst>
              <p:ext uri="{D42A27DB-BD31-4B8C-83A1-F6EECF244321}">
                <p14:modId xmlns:p14="http://schemas.microsoft.com/office/powerpoint/2010/main" val="2106535654"/>
              </p:ext>
            </p:extLst>
          </p:nvPr>
        </p:nvGraphicFramePr>
        <p:xfrm>
          <a:off x="6081713" y="1567613"/>
          <a:ext cx="5141912" cy="3722778"/>
        </p:xfrm>
        <a:graphic>
          <a:graphicData uri="http://schemas.openxmlformats.org/drawingml/2006/table">
            <a:tbl>
              <a:tblPr firstRow="1" firstCol="1" bandRow="1">
                <a:noFill/>
                <a:tableStyleId>{5C22544A-7EE6-4342-B048-85BDC9FD1C3A}</a:tableStyleId>
              </a:tblPr>
              <a:tblGrid>
                <a:gridCol w="1622676">
                  <a:extLst>
                    <a:ext uri="{9D8B030D-6E8A-4147-A177-3AD203B41FA5}">
                      <a16:colId xmlns:a16="http://schemas.microsoft.com/office/drawing/2014/main" val="1475967094"/>
                    </a:ext>
                  </a:extLst>
                </a:gridCol>
                <a:gridCol w="1759618">
                  <a:extLst>
                    <a:ext uri="{9D8B030D-6E8A-4147-A177-3AD203B41FA5}">
                      <a16:colId xmlns:a16="http://schemas.microsoft.com/office/drawing/2014/main" val="4058945221"/>
                    </a:ext>
                  </a:extLst>
                </a:gridCol>
                <a:gridCol w="1759618">
                  <a:extLst>
                    <a:ext uri="{9D8B030D-6E8A-4147-A177-3AD203B41FA5}">
                      <a16:colId xmlns:a16="http://schemas.microsoft.com/office/drawing/2014/main" val="1234854695"/>
                    </a:ext>
                  </a:extLst>
                </a:gridCol>
              </a:tblGrid>
              <a:tr h="446913">
                <a:tc rowSpan="2">
                  <a:txBody>
                    <a:bodyPr/>
                    <a:lstStyle/>
                    <a:p>
                      <a:pPr marL="0" marR="0" algn="ctr">
                        <a:spcBef>
                          <a:spcPts val="0"/>
                        </a:spcBef>
                        <a:spcAft>
                          <a:spcPts val="0"/>
                        </a:spcAft>
                      </a:pPr>
                      <a:r>
                        <a:rPr lang="en-US" sz="1700" b="0" cap="none" spc="0" dirty="0">
                          <a:solidFill>
                            <a:schemeClr val="tx1"/>
                          </a:solidFill>
                          <a:effectLst/>
                        </a:rPr>
                        <a:t> </a:t>
                      </a:r>
                    </a:p>
                    <a:p>
                      <a:pPr marL="0" marR="0" algn="ctr">
                        <a:spcBef>
                          <a:spcPts val="0"/>
                        </a:spcBef>
                        <a:spcAft>
                          <a:spcPts val="0"/>
                        </a:spcAft>
                      </a:pPr>
                      <a:r>
                        <a:rPr lang="en-US" sz="1700" b="0" cap="none" spc="0" dirty="0">
                          <a:solidFill>
                            <a:schemeClr val="tx1"/>
                          </a:solidFill>
                          <a:effectLst/>
                        </a:rPr>
                        <a:t>Classification Method </a:t>
                      </a:r>
                      <a:endParaRPr lang="en-US" sz="1700" b="0" cap="none" spc="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1582" marR="71582" marT="77675" marB="77675" anchor="ctr">
                    <a:lnL w="12700" cmpd="sng">
                      <a:noFill/>
                    </a:lnL>
                    <a:lnR w="12700" cmpd="sng">
                      <a:noFill/>
                    </a:lnR>
                    <a:lnT w="28575" cap="flat" cmpd="sng" algn="ctr">
                      <a:solidFill>
                        <a:schemeClr val="tx1"/>
                      </a:solidFill>
                      <a:prstDash val="solid"/>
                    </a:lnT>
                    <a:lnB w="38100" cmpd="sng">
                      <a:noFill/>
                    </a:lnB>
                    <a:noFill/>
                  </a:tcPr>
                </a:tc>
                <a:tc gridSpan="2">
                  <a:txBody>
                    <a:bodyPr/>
                    <a:lstStyle/>
                    <a:p>
                      <a:pPr marL="0" marR="0" algn="ctr">
                        <a:spcBef>
                          <a:spcPts val="0"/>
                        </a:spcBef>
                        <a:spcAft>
                          <a:spcPts val="0"/>
                        </a:spcAft>
                      </a:pPr>
                      <a:r>
                        <a:rPr lang="en-US" sz="1700" b="0" cap="none" spc="0">
                          <a:solidFill>
                            <a:schemeClr val="tx1"/>
                          </a:solidFill>
                          <a:effectLst/>
                        </a:rPr>
                        <a:t>Accuracy </a:t>
                      </a:r>
                      <a:endParaRPr lang="en-US" sz="1700" b="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1582" marR="71582" marT="77675" marB="77675" anchor="ctr">
                    <a:lnL w="12700" cmpd="sng">
                      <a:noFill/>
                    </a:lnL>
                    <a:lnR w="12700" cmpd="sng">
                      <a:noFill/>
                    </a:lnR>
                    <a:lnT w="28575" cap="flat" cmpd="sng" algn="ctr">
                      <a:solidFill>
                        <a:schemeClr val="tx1"/>
                      </a:solidFill>
                      <a:prstDash val="solid"/>
                    </a:lnT>
                    <a:lnB w="38100" cmpd="sng">
                      <a:noFill/>
                    </a:lnB>
                    <a:noFill/>
                  </a:tcPr>
                </a:tc>
                <a:tc hMerge="1">
                  <a:txBody>
                    <a:bodyPr/>
                    <a:lstStyle/>
                    <a:p>
                      <a:endParaRPr lang="en-US"/>
                    </a:p>
                  </a:txBody>
                  <a:tcPr/>
                </a:tc>
                <a:extLst>
                  <a:ext uri="{0D108BD9-81ED-4DB2-BD59-A6C34878D82A}">
                    <a16:rowId xmlns:a16="http://schemas.microsoft.com/office/drawing/2014/main" val="1512667798"/>
                  </a:ext>
                </a:extLst>
              </a:tr>
              <a:tr h="707238">
                <a:tc vMerge="1">
                  <a:txBody>
                    <a:bodyPr/>
                    <a:lstStyle/>
                    <a:p>
                      <a:endParaRPr lang="en-US"/>
                    </a:p>
                  </a:txBody>
                  <a:tcPr/>
                </a:tc>
                <a:tc>
                  <a:txBody>
                    <a:bodyPr/>
                    <a:lstStyle/>
                    <a:p>
                      <a:pPr marL="0" marR="0" algn="ctr">
                        <a:spcBef>
                          <a:spcPts val="0"/>
                        </a:spcBef>
                        <a:spcAft>
                          <a:spcPts val="0"/>
                        </a:spcAft>
                      </a:pPr>
                      <a:r>
                        <a:rPr lang="en-US" sz="1700" cap="none" spc="0">
                          <a:solidFill>
                            <a:schemeClr val="tx1"/>
                          </a:solidFill>
                          <a:effectLst/>
                        </a:rPr>
                        <a:t>Before diagonalization </a:t>
                      </a:r>
                      <a:endParaRPr lang="en-US" sz="170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1582" marR="71582" marT="77675" marB="77675" anchor="ctr">
                    <a:lnL w="38100" cmpd="sng">
                      <a:noFill/>
                    </a:lnL>
                    <a:lnR w="12700" cmpd="sng">
                      <a:noFill/>
                      <a:prstDash val="solid"/>
                    </a:lnR>
                    <a:lnT w="38100" cmpd="sng">
                      <a:noFill/>
                    </a:lnT>
                    <a:lnB w="12700" cap="flat" cmpd="sng" algn="ctr">
                      <a:noFill/>
                      <a:prstDash val="solid"/>
                    </a:lnB>
                    <a:noFill/>
                  </a:tcPr>
                </a:tc>
                <a:tc>
                  <a:txBody>
                    <a:bodyPr/>
                    <a:lstStyle/>
                    <a:p>
                      <a:pPr marL="0" marR="0" algn="ctr">
                        <a:spcBef>
                          <a:spcPts val="0"/>
                        </a:spcBef>
                        <a:spcAft>
                          <a:spcPts val="0"/>
                        </a:spcAft>
                      </a:pPr>
                      <a:r>
                        <a:rPr lang="en-US" sz="1700" cap="none" spc="0">
                          <a:solidFill>
                            <a:schemeClr val="tx1"/>
                          </a:solidFill>
                          <a:effectLst/>
                        </a:rPr>
                        <a:t>After diagonalization </a:t>
                      </a:r>
                      <a:endParaRPr lang="en-US" sz="170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1582" marR="71582" marT="77675" marB="77675" anchor="ctr">
                    <a:lnL w="12700" cmpd="sng">
                      <a:noFill/>
                      <a:prstDash val="solid"/>
                    </a:lnL>
                    <a:lnR w="28575" cap="flat" cmpd="sng" algn="ctr">
                      <a:noFill/>
                      <a:prstDash val="solid"/>
                    </a:lnR>
                    <a:lnT w="38100" cmpd="sng">
                      <a:noFill/>
                    </a:lnT>
                    <a:lnB w="12700" cap="flat" cmpd="sng" algn="ctr">
                      <a:noFill/>
                      <a:prstDash val="solid"/>
                    </a:lnB>
                    <a:noFill/>
                  </a:tcPr>
                </a:tc>
                <a:extLst>
                  <a:ext uri="{0D108BD9-81ED-4DB2-BD59-A6C34878D82A}">
                    <a16:rowId xmlns:a16="http://schemas.microsoft.com/office/drawing/2014/main" val="3957804390"/>
                  </a:ext>
                </a:extLst>
              </a:tr>
              <a:tr h="707238">
                <a:tc>
                  <a:txBody>
                    <a:bodyPr/>
                    <a:lstStyle/>
                    <a:p>
                      <a:pPr marL="0" marR="0" algn="ctr">
                        <a:spcBef>
                          <a:spcPts val="0"/>
                        </a:spcBef>
                        <a:spcAft>
                          <a:spcPts val="0"/>
                        </a:spcAft>
                      </a:pPr>
                      <a:r>
                        <a:rPr lang="en-US" sz="1700" b="1" cap="none" spc="0">
                          <a:solidFill>
                            <a:schemeClr val="tx1"/>
                          </a:solidFill>
                          <a:effectLst/>
                        </a:rPr>
                        <a:t>Max likelihood </a:t>
                      </a:r>
                      <a:endParaRPr lang="en-US" sz="1700" b="1"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1582" marR="71582" marT="77675" marB="77675" anchor="ctr">
                    <a:lnL w="12700" cmpd="sng">
                      <a:noFill/>
                      <a:prstDash val="solid"/>
                    </a:lnL>
                    <a:lnR w="12700" cmpd="sng">
                      <a:noFill/>
                      <a:prstDash val="solid"/>
                    </a:lnR>
                    <a:lnT w="38100" cmpd="sng">
                      <a:noFill/>
                    </a:lnT>
                    <a:lnB w="12700" cmpd="sng">
                      <a:noFill/>
                      <a:prstDash val="solid"/>
                    </a:lnB>
                    <a:solidFill>
                      <a:schemeClr val="bg1">
                        <a:lumMod val="95000"/>
                      </a:schemeClr>
                    </a:solidFill>
                  </a:tcPr>
                </a:tc>
                <a:tc>
                  <a:txBody>
                    <a:bodyPr/>
                    <a:lstStyle/>
                    <a:p>
                      <a:pPr marL="0" marR="0" algn="ctr">
                        <a:spcBef>
                          <a:spcPts val="0"/>
                        </a:spcBef>
                        <a:spcAft>
                          <a:spcPts val="0"/>
                        </a:spcAft>
                      </a:pPr>
                      <a:r>
                        <a:rPr lang="en-US" sz="1500" cap="none" spc="0">
                          <a:solidFill>
                            <a:schemeClr val="tx1"/>
                          </a:solidFill>
                          <a:effectLst/>
                        </a:rPr>
                        <a:t>﻿ 0.60 </a:t>
                      </a:r>
                      <a:endParaRPr lang="en-US" sz="150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1582" marR="71582" marT="77675" marB="77675" anchor="ctr">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pPr marL="0" marR="0" algn="ctr">
                        <a:spcBef>
                          <a:spcPts val="0"/>
                        </a:spcBef>
                        <a:spcAft>
                          <a:spcPts val="0"/>
                        </a:spcAft>
                      </a:pPr>
                      <a:r>
                        <a:rPr lang="en-US" sz="1500" cap="none" spc="0">
                          <a:solidFill>
                            <a:schemeClr val="tx1"/>
                          </a:solidFill>
                          <a:effectLst/>
                        </a:rPr>
                        <a:t>﻿0.60 </a:t>
                      </a:r>
                      <a:endParaRPr lang="en-US" sz="150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1582" marR="71582" marT="77675" marB="77675" anchor="ctr">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2304053030"/>
                  </a:ext>
                </a:extLst>
              </a:tr>
              <a:tr h="446913">
                <a:tc>
                  <a:txBody>
                    <a:bodyPr/>
                    <a:lstStyle/>
                    <a:p>
                      <a:pPr marL="0" marR="0" algn="ctr">
                        <a:spcBef>
                          <a:spcPts val="0"/>
                        </a:spcBef>
                        <a:spcAft>
                          <a:spcPts val="0"/>
                        </a:spcAft>
                      </a:pPr>
                      <a:r>
                        <a:rPr lang="en-US" sz="1700" b="1" cap="none" spc="0" dirty="0">
                          <a:solidFill>
                            <a:schemeClr val="tx1"/>
                          </a:solidFill>
                          <a:effectLst/>
                        </a:rPr>
                        <a:t>Bayesian </a:t>
                      </a:r>
                      <a:endParaRPr lang="en-US" sz="1700" b="1" cap="none" spc="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1582" marR="71582" marT="77675" marB="77675" anchor="ctr">
                    <a:lnL w="28575" cap="flat" cmpd="sng" algn="ctr">
                      <a:noFill/>
                      <a:prstDash val="solid"/>
                    </a:lnL>
                    <a:lnR w="12700" cmpd="sng">
                      <a:noFill/>
                      <a:prstDash val="solid"/>
                    </a:lnR>
                    <a:lnT w="12700" cmpd="sng">
                      <a:noFill/>
                      <a:prstDash val="solid"/>
                    </a:lnT>
                    <a:lnB w="12700" cap="flat" cmpd="sng" algn="ctr">
                      <a:noFill/>
                      <a:prstDash val="solid"/>
                    </a:lnB>
                    <a:noFill/>
                  </a:tcPr>
                </a:tc>
                <a:tc>
                  <a:txBody>
                    <a:bodyPr/>
                    <a:lstStyle/>
                    <a:p>
                      <a:pPr marL="0" marR="0" algn="ctr">
                        <a:spcBef>
                          <a:spcPts val="0"/>
                        </a:spcBef>
                        <a:spcAft>
                          <a:spcPts val="0"/>
                        </a:spcAft>
                      </a:pPr>
                      <a:r>
                        <a:rPr lang="en-US" sz="1700" b="1" cap="none" spc="0" dirty="0">
                          <a:solidFill>
                            <a:schemeClr val="tx1"/>
                          </a:solidFill>
                          <a:effectLst/>
                        </a:rPr>
                        <a:t>0.70 </a:t>
                      </a:r>
                      <a:endParaRPr lang="en-US" sz="1700" b="1" cap="none" spc="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1582" marR="71582" marT="77675" marB="77675" anchor="ctr">
                    <a:lnL w="12700" cmpd="sng">
                      <a:noFill/>
                      <a:prstDash val="solid"/>
                    </a:lnL>
                    <a:lnR w="12700" cmpd="sng">
                      <a:noFill/>
                      <a:prstDash val="solid"/>
                    </a:lnR>
                    <a:lnT w="12700" cmpd="sng">
                      <a:noFill/>
                      <a:prstDash val="solid"/>
                    </a:lnT>
                    <a:lnB w="12700" cap="flat" cmpd="sng" algn="ctr">
                      <a:noFill/>
                      <a:prstDash val="solid"/>
                    </a:lnB>
                    <a:noFill/>
                  </a:tcPr>
                </a:tc>
                <a:tc>
                  <a:txBody>
                    <a:bodyPr/>
                    <a:lstStyle/>
                    <a:p>
                      <a:pPr marL="0" marR="0" algn="ctr">
                        <a:spcBef>
                          <a:spcPts val="0"/>
                        </a:spcBef>
                        <a:spcAft>
                          <a:spcPts val="0"/>
                        </a:spcAft>
                      </a:pPr>
                      <a:r>
                        <a:rPr lang="en-US" sz="1700" b="1" cap="none" spc="0" dirty="0">
                          <a:solidFill>
                            <a:schemeClr val="tx1"/>
                          </a:solidFill>
                          <a:effectLst/>
                        </a:rPr>
                        <a:t>0.70 </a:t>
                      </a:r>
                      <a:endParaRPr lang="en-US" sz="1700" b="1" cap="none" spc="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1582" marR="71582" marT="77675" marB="77675" anchor="ctr">
                    <a:lnL w="12700" cmpd="sng">
                      <a:noFill/>
                      <a:prstDash val="solid"/>
                    </a:lnL>
                    <a:lnR w="28575" cap="flat" cmpd="sng" algn="ctr">
                      <a:noFill/>
                      <a:prstDash val="solid"/>
                    </a:lnR>
                    <a:lnT w="12700" cmpd="sng">
                      <a:noFill/>
                      <a:prstDash val="solid"/>
                    </a:lnT>
                    <a:lnB w="12700" cap="flat" cmpd="sng" algn="ctr">
                      <a:noFill/>
                      <a:prstDash val="solid"/>
                    </a:lnB>
                    <a:noFill/>
                  </a:tcPr>
                </a:tc>
                <a:extLst>
                  <a:ext uri="{0D108BD9-81ED-4DB2-BD59-A6C34878D82A}">
                    <a16:rowId xmlns:a16="http://schemas.microsoft.com/office/drawing/2014/main" val="280576654"/>
                  </a:ext>
                </a:extLst>
              </a:tr>
              <a:tr h="707238">
                <a:tc>
                  <a:txBody>
                    <a:bodyPr/>
                    <a:lstStyle/>
                    <a:p>
                      <a:pPr marL="0" marR="0" algn="ctr">
                        <a:spcBef>
                          <a:spcPts val="0"/>
                        </a:spcBef>
                        <a:spcAft>
                          <a:spcPts val="0"/>
                        </a:spcAft>
                      </a:pPr>
                      <a:r>
                        <a:rPr lang="en-US" sz="1700" b="1" cap="none" spc="0">
                          <a:solidFill>
                            <a:schemeClr val="tx1"/>
                          </a:solidFill>
                          <a:effectLst/>
                        </a:rPr>
                        <a:t>Ho-Kashyap Rule </a:t>
                      </a:r>
                      <a:endParaRPr lang="en-US" sz="1700" b="1"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1582" marR="71582" marT="77675" marB="77675" anchor="ctr">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pPr marL="0" marR="0" algn="ctr">
                        <a:spcBef>
                          <a:spcPts val="0"/>
                        </a:spcBef>
                        <a:spcAft>
                          <a:spcPts val="0"/>
                        </a:spcAft>
                      </a:pPr>
                      <a:r>
                        <a:rPr lang="en-US" sz="1500" cap="none" spc="0">
                          <a:solidFill>
                            <a:schemeClr val="tx1"/>
                          </a:solidFill>
                          <a:effectLst/>
                        </a:rPr>
                        <a:t>0.66 </a:t>
                      </a:r>
                      <a:endParaRPr lang="en-US" sz="150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1582" marR="71582" marT="77675" marB="77675" anchor="ctr">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pPr marL="0" marR="0" algn="ctr">
                        <a:spcBef>
                          <a:spcPts val="0"/>
                        </a:spcBef>
                        <a:spcAft>
                          <a:spcPts val="0"/>
                        </a:spcAft>
                      </a:pPr>
                      <a:r>
                        <a:rPr lang="en-US" sz="1500" cap="none" spc="0">
                          <a:solidFill>
                            <a:schemeClr val="tx1"/>
                          </a:solidFill>
                          <a:effectLst/>
                        </a:rPr>
                        <a:t>0.66 </a:t>
                      </a:r>
                      <a:endParaRPr lang="en-US" sz="150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1582" marR="71582" marT="77675" marB="77675" anchor="ctr">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4097243278"/>
                  </a:ext>
                </a:extLst>
              </a:tr>
              <a:tr h="707238">
                <a:tc>
                  <a:txBody>
                    <a:bodyPr/>
                    <a:lstStyle/>
                    <a:p>
                      <a:pPr marL="0" marR="0" algn="ctr">
                        <a:spcBef>
                          <a:spcPts val="0"/>
                        </a:spcBef>
                        <a:spcAft>
                          <a:spcPts val="0"/>
                        </a:spcAft>
                      </a:pPr>
                      <a:r>
                        <a:rPr lang="en-US" sz="1700" b="1" cap="none" spc="0">
                          <a:solidFill>
                            <a:schemeClr val="tx1"/>
                          </a:solidFill>
                          <a:effectLst/>
                        </a:rPr>
                        <a:t>Fisher’s Discriminant </a:t>
                      </a:r>
                      <a:endParaRPr lang="en-US" sz="1700" b="1"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1582" marR="71582" marT="77675" marB="77675" anchor="ctr">
                    <a:lnL w="28575" cap="flat" cmpd="sng" algn="ctr">
                      <a:noFill/>
                      <a:prstDash val="solid"/>
                    </a:lnL>
                    <a:lnR w="12700" cmpd="sng">
                      <a:noFill/>
                      <a:prstDash val="solid"/>
                    </a:lnR>
                    <a:lnT w="12700" cmpd="sng">
                      <a:noFill/>
                      <a:prstDash val="solid"/>
                    </a:lnT>
                    <a:lnB w="28575" cap="flat" cmpd="sng" algn="ctr">
                      <a:noFill/>
                      <a:prstDash val="solid"/>
                    </a:lnB>
                    <a:noFill/>
                  </a:tcPr>
                </a:tc>
                <a:tc>
                  <a:txBody>
                    <a:bodyPr/>
                    <a:lstStyle/>
                    <a:p>
                      <a:pPr marL="0" marR="0" algn="ctr">
                        <a:spcBef>
                          <a:spcPts val="0"/>
                        </a:spcBef>
                        <a:spcAft>
                          <a:spcPts val="0"/>
                        </a:spcAft>
                      </a:pPr>
                      <a:r>
                        <a:rPr lang="en-US" sz="1700" cap="none" spc="0">
                          <a:solidFill>
                            <a:schemeClr val="tx1"/>
                          </a:solidFill>
                          <a:effectLst/>
                        </a:rPr>
                        <a:t>0.60 </a:t>
                      </a:r>
                      <a:endParaRPr lang="en-US" sz="170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1582" marR="71582" marT="77675" marB="77675" anchor="ctr">
                    <a:lnL w="12700" cmpd="sng">
                      <a:noFill/>
                      <a:prstDash val="solid"/>
                    </a:lnL>
                    <a:lnR w="12700" cmpd="sng">
                      <a:noFill/>
                      <a:prstDash val="solid"/>
                    </a:lnR>
                    <a:lnT w="12700" cmpd="sng">
                      <a:noFill/>
                      <a:prstDash val="solid"/>
                    </a:lnT>
                    <a:lnB w="28575" cap="flat" cmpd="sng" algn="ctr">
                      <a:noFill/>
                      <a:prstDash val="solid"/>
                    </a:lnB>
                    <a:noFill/>
                  </a:tcPr>
                </a:tc>
                <a:tc>
                  <a:txBody>
                    <a:bodyPr/>
                    <a:lstStyle/>
                    <a:p>
                      <a:pPr marL="0" marR="0" algn="ctr">
                        <a:spcBef>
                          <a:spcPts val="0"/>
                        </a:spcBef>
                        <a:spcAft>
                          <a:spcPts val="0"/>
                        </a:spcAft>
                      </a:pPr>
                      <a:r>
                        <a:rPr lang="en-US" sz="1700" cap="none" spc="0" dirty="0">
                          <a:solidFill>
                            <a:schemeClr val="tx1"/>
                          </a:solidFill>
                          <a:effectLst/>
                        </a:rPr>
                        <a:t>0.60 </a:t>
                      </a:r>
                      <a:endParaRPr lang="en-US" sz="1700" cap="none" spc="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71582" marR="71582" marT="77675" marB="77675" anchor="ctr">
                    <a:lnL w="12700" cmpd="sng">
                      <a:noFill/>
                      <a:prstDash val="solid"/>
                    </a:lnL>
                    <a:lnR w="28575" cap="flat" cmpd="sng" algn="ctr">
                      <a:noFill/>
                      <a:prstDash val="solid"/>
                    </a:lnR>
                    <a:lnT w="12700" cmpd="sng">
                      <a:noFill/>
                      <a:prstDash val="solid"/>
                    </a:lnT>
                    <a:lnB w="28575" cap="flat" cmpd="sng" algn="ctr">
                      <a:noFill/>
                      <a:prstDash val="solid"/>
                    </a:lnB>
                    <a:noFill/>
                  </a:tcPr>
                </a:tc>
                <a:extLst>
                  <a:ext uri="{0D108BD9-81ED-4DB2-BD59-A6C34878D82A}">
                    <a16:rowId xmlns:a16="http://schemas.microsoft.com/office/drawing/2014/main" val="3771583222"/>
                  </a:ext>
                </a:extLst>
              </a:tr>
            </a:tbl>
          </a:graphicData>
        </a:graphic>
      </p:graphicFrame>
    </p:spTree>
    <p:extLst>
      <p:ext uri="{BB962C8B-B14F-4D97-AF65-F5344CB8AC3E}">
        <p14:creationId xmlns:p14="http://schemas.microsoft.com/office/powerpoint/2010/main" val="9733855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B345B-27B4-42C6-B66F-A09581B8C72B}"/>
              </a:ext>
            </a:extLst>
          </p:cNvPr>
          <p:cNvSpPr>
            <a:spLocks noGrp="1"/>
          </p:cNvSpPr>
          <p:nvPr>
            <p:ph type="title"/>
          </p:nvPr>
        </p:nvSpPr>
        <p:spPr/>
        <p:txBody>
          <a:bodyPr>
            <a:normAutofit/>
          </a:bodyPr>
          <a:lstStyle/>
          <a:p>
            <a:r>
              <a:rPr lang="en-US" sz="4200" dirty="0"/>
              <a:t>Quality evaluation method</a:t>
            </a:r>
          </a:p>
        </p:txBody>
      </p:sp>
      <p:graphicFrame>
        <p:nvGraphicFramePr>
          <p:cNvPr id="9" name="Content Placeholder 8">
            <a:extLst>
              <a:ext uri="{FF2B5EF4-FFF2-40B4-BE49-F238E27FC236}">
                <a16:creationId xmlns:a16="http://schemas.microsoft.com/office/drawing/2014/main" id="{B289C204-411A-476E-BE96-F375D5981C5E}"/>
              </a:ext>
            </a:extLst>
          </p:cNvPr>
          <p:cNvGraphicFramePr>
            <a:graphicFrameLocks noGrp="1"/>
          </p:cNvGraphicFramePr>
          <p:nvPr>
            <p:ph sz="half" idx="1"/>
            <p:extLst>
              <p:ext uri="{D42A27DB-BD31-4B8C-83A1-F6EECF244321}">
                <p14:modId xmlns:p14="http://schemas.microsoft.com/office/powerpoint/2010/main" val="870568738"/>
              </p:ext>
            </p:extLst>
          </p:nvPr>
        </p:nvGraphicFramePr>
        <p:xfrm>
          <a:off x="1069975" y="2194560"/>
          <a:ext cx="4853747" cy="3977640"/>
        </p:xfrm>
        <a:graphic>
          <a:graphicData uri="http://schemas.openxmlformats.org/drawingml/2006/chart">
            <c:chart xmlns:c="http://schemas.openxmlformats.org/drawingml/2006/chart" xmlns:r="http://schemas.openxmlformats.org/officeDocument/2006/relationships" r:id="rId2"/>
          </a:graphicData>
        </a:graphic>
      </p:graphicFrame>
      <p:sp>
        <p:nvSpPr>
          <p:cNvPr id="5" name="Slide Number Placeholder 4">
            <a:extLst>
              <a:ext uri="{FF2B5EF4-FFF2-40B4-BE49-F238E27FC236}">
                <a16:creationId xmlns:a16="http://schemas.microsoft.com/office/drawing/2014/main" id="{E13A8B49-7110-4ACB-B7F2-9D67F95556CE}"/>
              </a:ext>
            </a:extLst>
          </p:cNvPr>
          <p:cNvSpPr>
            <a:spLocks noGrp="1"/>
          </p:cNvSpPr>
          <p:nvPr>
            <p:ph type="sldNum" sz="quarter" idx="12"/>
          </p:nvPr>
        </p:nvSpPr>
        <p:spPr/>
        <p:txBody>
          <a:bodyPr/>
          <a:lstStyle/>
          <a:p>
            <a:fld id="{4FAB73BC-B049-4115-A692-8D63A059BFB8}" type="slidenum">
              <a:rPr lang="en-US" smtClean="0"/>
              <a:t>13</a:t>
            </a:fld>
            <a:endParaRPr lang="en-US" dirty="0"/>
          </a:p>
        </p:txBody>
      </p:sp>
      <p:graphicFrame>
        <p:nvGraphicFramePr>
          <p:cNvPr id="14" name="Content Placeholder 10">
            <a:extLst>
              <a:ext uri="{FF2B5EF4-FFF2-40B4-BE49-F238E27FC236}">
                <a16:creationId xmlns:a16="http://schemas.microsoft.com/office/drawing/2014/main" id="{A89F213B-1957-46D3-8B24-A577DEAA9120}"/>
              </a:ext>
            </a:extLst>
          </p:cNvPr>
          <p:cNvGraphicFramePr>
            <a:graphicFrameLocks noGrp="1"/>
          </p:cNvGraphicFramePr>
          <p:nvPr>
            <p:ph sz="half" idx="2"/>
          </p:nvPr>
        </p:nvGraphicFramePr>
        <p:xfrm>
          <a:off x="6364224" y="2194560"/>
          <a:ext cx="4754880" cy="39776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438461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16DBFAD4-B5FC-442B-A283-381B01B195F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31" name="Oval 30">
              <a:extLst>
                <a:ext uri="{FF2B5EF4-FFF2-40B4-BE49-F238E27FC236}">
                  <a16:creationId xmlns:a16="http://schemas.microsoft.com/office/drawing/2014/main" id="{9B649DC7-8769-4383-A6F2-8F366BA7A1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2">
                <a:duotone>
                  <a:schemeClr val="accent1">
                    <a:shade val="45000"/>
                    <a:satMod val="135000"/>
                  </a:schemeClr>
                  <a:prstClr val="white"/>
                </a:duotone>
                <a:extLst>
                  <a:ext uri="{BEBA8EAE-BF5A-486C-A8C5-ECC9F3942E4B}">
                    <a14:imgProps xmlns:a14="http://schemas.microsoft.com/office/drawing/2010/main">
                      <a14:imgLayer r:embed="rId3">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32" name="Oval 31">
              <a:extLst>
                <a:ext uri="{FF2B5EF4-FFF2-40B4-BE49-F238E27FC236}">
                  <a16:creationId xmlns:a16="http://schemas.microsoft.com/office/drawing/2014/main" id="{0C67FD53-2686-4E0E-BA49-976F78F9AA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sp>
      </p:grpSp>
      <p:sp useBgFill="1">
        <p:nvSpPr>
          <p:cNvPr id="34" name="Rectangle 33">
            <a:extLst>
              <a:ext uri="{FF2B5EF4-FFF2-40B4-BE49-F238E27FC236}">
                <a16:creationId xmlns:a16="http://schemas.microsoft.com/office/drawing/2014/main" id="{E009DD9B-5EE2-4C0D-8B2B-351C8C1022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E720DB99-7745-4E75-9D96-AAB6D55C53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464119"/>
            <a:ext cx="10222992" cy="80683"/>
          </a:xfrm>
          <a:prstGeom prst="rect">
            <a:avLst/>
          </a:prstGeom>
          <a:blipFill dpi="0" rotWithShape="1">
            <a:blip r:embed="rId4">
              <a:alphaModFix amt="85000"/>
              <a:lum bright="70000" contrast="-70000"/>
              <a:extLst>
                <a:ext uri="{BEBA8EAE-BF5A-486C-A8C5-ECC9F3942E4B}">
                  <a14:imgProps xmlns:a14="http://schemas.microsoft.com/office/drawing/2010/main">
                    <a14:imgLayer r:embed="rId5">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38" name="Rectangle 37">
            <a:extLst>
              <a:ext uri="{FF2B5EF4-FFF2-40B4-BE49-F238E27FC236}">
                <a16:creationId xmlns:a16="http://schemas.microsoft.com/office/drawing/2014/main" id="{D68803C4-E159-4360-B7BB-74205C8F78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601952"/>
            <a:ext cx="10222992" cy="1385874"/>
          </a:xfrm>
          <a:prstGeom prst="rect">
            <a:avLst/>
          </a:prstGeom>
          <a:blipFill dpi="0" rotWithShape="1">
            <a:blip r:embed="rId4">
              <a:alphaModFix amt="85000"/>
              <a:lum bright="70000" contrast="-70000"/>
              <a:extLst>
                <a:ext uri="{BEBA8EAE-BF5A-486C-A8C5-ECC9F3942E4B}">
                  <a14:imgProps xmlns:a14="http://schemas.microsoft.com/office/drawing/2010/main">
                    <a14:imgLayer r:embed="rId5">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40" name="Rectangle 39">
            <a:extLst>
              <a:ext uri="{FF2B5EF4-FFF2-40B4-BE49-F238E27FC236}">
                <a16:creationId xmlns:a16="http://schemas.microsoft.com/office/drawing/2014/main" id="{504B0465-3B07-49BF-BEA7-D814762462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2038655"/>
            <a:ext cx="10222992" cy="80683"/>
          </a:xfrm>
          <a:prstGeom prst="rect">
            <a:avLst/>
          </a:prstGeom>
          <a:blipFill dpi="0" rotWithShape="1">
            <a:blip r:embed="rId4">
              <a:alphaModFix amt="85000"/>
              <a:lum bright="70000" contrast="-70000"/>
              <a:extLst>
                <a:ext uri="{BEBA8EAE-BF5A-486C-A8C5-ECC9F3942E4B}">
                  <a14:imgProps xmlns:a14="http://schemas.microsoft.com/office/drawing/2010/main">
                    <a14:imgLayer r:embed="rId5">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701690C4-DDAA-466F-8DC8-4DE5933BAD71}"/>
              </a:ext>
            </a:extLst>
          </p:cNvPr>
          <p:cNvSpPr>
            <a:spLocks noGrp="1"/>
          </p:cNvSpPr>
          <p:nvPr>
            <p:ph type="title"/>
          </p:nvPr>
        </p:nvSpPr>
        <p:spPr>
          <a:xfrm>
            <a:off x="1069848" y="484632"/>
            <a:ext cx="10058400" cy="1609344"/>
          </a:xfrm>
        </p:spPr>
        <p:txBody>
          <a:bodyPr vert="horz" lIns="91440" tIns="45720" rIns="91440" bIns="45720" rtlCol="0" anchor="ctr">
            <a:normAutofit/>
          </a:bodyPr>
          <a:lstStyle/>
          <a:p>
            <a:r>
              <a:rPr lang="en-US" sz="4200" dirty="0"/>
              <a:t>Publication related to repositories</a:t>
            </a:r>
          </a:p>
        </p:txBody>
      </p:sp>
      <p:pic>
        <p:nvPicPr>
          <p:cNvPr id="6" name="Content Placeholder 5" descr="A picture containing chart&#10;&#10;Description automatically generated">
            <a:extLst>
              <a:ext uri="{FF2B5EF4-FFF2-40B4-BE49-F238E27FC236}">
                <a16:creationId xmlns:a16="http://schemas.microsoft.com/office/drawing/2014/main" id="{0104F8F0-B77C-411F-96C1-53C434F88AD1}"/>
              </a:ext>
            </a:extLst>
          </p:cNvPr>
          <p:cNvPicPr>
            <a:picLocks noGrp="1"/>
          </p:cNvPicPr>
          <p:nvPr>
            <p:ph sz="half" idx="1"/>
          </p:nvPr>
        </p:nvPicPr>
        <p:blipFill rotWithShape="1">
          <a:blip r:embed="rId6">
            <a:extLst>
              <a:ext uri="{28A0092B-C50C-407E-A947-70E740481C1C}">
                <a14:useLocalDpi xmlns:a14="http://schemas.microsoft.com/office/drawing/2010/main" val="0"/>
              </a:ext>
            </a:extLst>
          </a:blip>
          <a:srcRect r="-3" b="36847"/>
          <a:stretch/>
        </p:blipFill>
        <p:spPr bwMode="auto">
          <a:xfrm>
            <a:off x="1007196" y="2265037"/>
            <a:ext cx="5088800" cy="3907158"/>
          </a:xfrm>
          <a:prstGeom prst="rect">
            <a:avLst/>
          </a:prstGeom>
          <a:noFill/>
        </p:spPr>
      </p:pic>
      <p:sp>
        <p:nvSpPr>
          <p:cNvPr id="4" name="Content Placeholder 3">
            <a:extLst>
              <a:ext uri="{FF2B5EF4-FFF2-40B4-BE49-F238E27FC236}">
                <a16:creationId xmlns:a16="http://schemas.microsoft.com/office/drawing/2014/main" id="{71E9DCAF-E1EC-46C0-AFAB-8060620CE441}"/>
              </a:ext>
            </a:extLst>
          </p:cNvPr>
          <p:cNvSpPr>
            <a:spLocks noGrp="1"/>
          </p:cNvSpPr>
          <p:nvPr>
            <p:ph sz="half" idx="2"/>
          </p:nvPr>
        </p:nvSpPr>
        <p:spPr>
          <a:xfrm>
            <a:off x="6496216" y="2320412"/>
            <a:ext cx="4632031" cy="3851787"/>
          </a:xfrm>
        </p:spPr>
        <p:txBody>
          <a:bodyPr vert="horz" lIns="91440" tIns="45720" rIns="91440" bIns="45720" rtlCol="0" anchor="ctr">
            <a:normAutofit/>
          </a:bodyPr>
          <a:lstStyle/>
          <a:p>
            <a:pPr marL="0" indent="0">
              <a:buNone/>
            </a:pPr>
            <a:r>
              <a:rPr lang="en-US" dirty="0"/>
              <a:t>Inquiry:</a:t>
            </a:r>
          </a:p>
          <a:p>
            <a:r>
              <a:rPr lang="en-US" dirty="0"/>
              <a:t>Found 55 publications related to repositories.</a:t>
            </a:r>
          </a:p>
          <a:p>
            <a:r>
              <a:rPr lang="en-US" dirty="0"/>
              <a:t>Own work- 38 repositories</a:t>
            </a:r>
          </a:p>
          <a:p>
            <a:r>
              <a:rPr lang="en-US" dirty="0"/>
              <a:t>Most of the papers are Conference Papers</a:t>
            </a:r>
          </a:p>
          <a:p>
            <a:r>
              <a:rPr lang="en-US" dirty="0"/>
              <a:t>There is no Journal paper found from the repository</a:t>
            </a:r>
          </a:p>
        </p:txBody>
      </p:sp>
      <p:sp>
        <p:nvSpPr>
          <p:cNvPr id="42" name="Oval 41">
            <a:extLst>
              <a:ext uri="{FF2B5EF4-FFF2-40B4-BE49-F238E27FC236}">
                <a16:creationId xmlns:a16="http://schemas.microsoft.com/office/drawing/2014/main" id="{49B7FFA5-14CB-4A4F-9BCC-CA3AA5D9D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01725" y="6229681"/>
            <a:ext cx="457200" cy="457200"/>
          </a:xfrm>
          <a:prstGeom prst="ellipse">
            <a:avLst/>
          </a:prstGeom>
          <a:blipFill dpi="0" rotWithShape="1">
            <a:blip r:embed="rId2">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44" name="Oval 43">
            <a:extLst>
              <a:ext uri="{FF2B5EF4-FFF2-40B4-BE49-F238E27FC236}">
                <a16:creationId xmlns:a16="http://schemas.microsoft.com/office/drawing/2014/main" id="{04E48745-7512-4EC2-9E20-9092D1215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30918" y="6258874"/>
            <a:ext cx="398813" cy="398815"/>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5" name="Slide Number Placeholder 4">
            <a:extLst>
              <a:ext uri="{FF2B5EF4-FFF2-40B4-BE49-F238E27FC236}">
                <a16:creationId xmlns:a16="http://schemas.microsoft.com/office/drawing/2014/main" id="{2800FDB8-C681-41B5-9647-22FAAFB3161A}"/>
              </a:ext>
            </a:extLst>
          </p:cNvPr>
          <p:cNvSpPr>
            <a:spLocks noGrp="1"/>
          </p:cNvSpPr>
          <p:nvPr>
            <p:ph type="sldNum" sz="quarter" idx="12"/>
          </p:nvPr>
        </p:nvSpPr>
        <p:spPr>
          <a:xfrm>
            <a:off x="11311128" y="6272784"/>
            <a:ext cx="640080" cy="365125"/>
          </a:xfrm>
        </p:spPr>
        <p:txBody>
          <a:bodyPr vert="horz" lIns="91440" tIns="45720" rIns="91440" bIns="45720" rtlCol="0" anchor="ctr">
            <a:normAutofit/>
          </a:bodyPr>
          <a:lstStyle/>
          <a:p>
            <a:pPr>
              <a:spcAft>
                <a:spcPts val="600"/>
              </a:spcAft>
            </a:pPr>
            <a:fld id="{4FAB73BC-B049-4115-A692-8D63A059BFB8}" type="slidenum">
              <a:rPr lang="en-US" smtClean="0"/>
              <a:pPr>
                <a:spcAft>
                  <a:spcPts val="600"/>
                </a:spcAft>
              </a:pPr>
              <a:t>14</a:t>
            </a:fld>
            <a:endParaRPr lang="en-US"/>
          </a:p>
        </p:txBody>
      </p:sp>
    </p:spTree>
    <p:extLst>
      <p:ext uri="{BB962C8B-B14F-4D97-AF65-F5344CB8AC3E}">
        <p14:creationId xmlns:p14="http://schemas.microsoft.com/office/powerpoint/2010/main" val="15759239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06E77D-357D-4860-A080-16704DF17C72}"/>
              </a:ext>
            </a:extLst>
          </p:cNvPr>
          <p:cNvSpPr>
            <a:spLocks noGrp="1"/>
          </p:cNvSpPr>
          <p:nvPr>
            <p:ph type="title"/>
          </p:nvPr>
        </p:nvSpPr>
        <p:spPr/>
        <p:txBody>
          <a:bodyPr>
            <a:normAutofit/>
          </a:bodyPr>
          <a:lstStyle/>
          <a:p>
            <a:r>
              <a:rPr lang="en-US" sz="4200" dirty="0"/>
              <a:t>Trend analysis | GitHub</a:t>
            </a:r>
          </a:p>
        </p:txBody>
      </p:sp>
      <p:sp>
        <p:nvSpPr>
          <p:cNvPr id="15" name="Content Placeholder 14">
            <a:extLst>
              <a:ext uri="{FF2B5EF4-FFF2-40B4-BE49-F238E27FC236}">
                <a16:creationId xmlns:a16="http://schemas.microsoft.com/office/drawing/2014/main" id="{0ED982CF-24D9-41E8-8DCD-CF949161F98C}"/>
              </a:ext>
            </a:extLst>
          </p:cNvPr>
          <p:cNvSpPr>
            <a:spLocks noGrp="1"/>
          </p:cNvSpPr>
          <p:nvPr>
            <p:ph sz="half" idx="1"/>
          </p:nvPr>
        </p:nvSpPr>
        <p:spPr/>
        <p:txBody>
          <a:bodyPr/>
          <a:lstStyle/>
          <a:p>
            <a:endParaRPr lang="en-US"/>
          </a:p>
        </p:txBody>
      </p:sp>
      <p:sp>
        <p:nvSpPr>
          <p:cNvPr id="16" name="Content Placeholder 15">
            <a:extLst>
              <a:ext uri="{FF2B5EF4-FFF2-40B4-BE49-F238E27FC236}">
                <a16:creationId xmlns:a16="http://schemas.microsoft.com/office/drawing/2014/main" id="{5EFC473D-C213-4DAF-A0BD-69E8465A8904}"/>
              </a:ext>
            </a:extLst>
          </p:cNvPr>
          <p:cNvSpPr>
            <a:spLocks noGrp="1"/>
          </p:cNvSpPr>
          <p:nvPr>
            <p:ph sz="half" idx="2"/>
          </p:nvPr>
        </p:nvSpPr>
        <p:spPr/>
        <p:txBody>
          <a:bodyPr/>
          <a:lstStyle/>
          <a:p>
            <a:pPr marL="0" indent="0">
              <a:buNone/>
            </a:pPr>
            <a:endParaRPr lang="en-US" dirty="0"/>
          </a:p>
        </p:txBody>
      </p:sp>
      <p:sp>
        <p:nvSpPr>
          <p:cNvPr id="4" name="Slide Number Placeholder 3">
            <a:extLst>
              <a:ext uri="{FF2B5EF4-FFF2-40B4-BE49-F238E27FC236}">
                <a16:creationId xmlns:a16="http://schemas.microsoft.com/office/drawing/2014/main" id="{3DE130A6-5099-45CD-8734-462FFC57AC05}"/>
              </a:ext>
            </a:extLst>
          </p:cNvPr>
          <p:cNvSpPr>
            <a:spLocks noGrp="1"/>
          </p:cNvSpPr>
          <p:nvPr>
            <p:ph type="sldNum" sz="quarter" idx="12"/>
          </p:nvPr>
        </p:nvSpPr>
        <p:spPr/>
        <p:txBody>
          <a:bodyPr>
            <a:normAutofit/>
          </a:bodyPr>
          <a:lstStyle/>
          <a:p>
            <a:pPr>
              <a:spcAft>
                <a:spcPts val="600"/>
              </a:spcAft>
            </a:pPr>
            <a:fld id="{4FAB73BC-B049-4115-A692-8D63A059BFB8}" type="slidenum">
              <a:rPr lang="en-US"/>
              <a:pPr>
                <a:spcAft>
                  <a:spcPts val="600"/>
                </a:spcAft>
              </a:pPr>
              <a:t>15</a:t>
            </a:fld>
            <a:endParaRPr lang="en-US"/>
          </a:p>
        </p:txBody>
      </p:sp>
      <p:graphicFrame>
        <p:nvGraphicFramePr>
          <p:cNvPr id="20" name="Content Placeholder 2" descr="SmartArt Timeline graphic placeholder">
            <a:extLst>
              <a:ext uri="{FF2B5EF4-FFF2-40B4-BE49-F238E27FC236}">
                <a16:creationId xmlns:a16="http://schemas.microsoft.com/office/drawing/2014/main" id="{300745F8-87F3-4C51-BBC9-2FE7499D5293}"/>
              </a:ext>
            </a:extLst>
          </p:cNvPr>
          <p:cNvGraphicFramePr>
            <a:graphicFrameLocks/>
          </p:cNvGraphicFramePr>
          <p:nvPr>
            <p:extLst>
              <p:ext uri="{D42A27DB-BD31-4B8C-83A1-F6EECF244321}">
                <p14:modId xmlns:p14="http://schemas.microsoft.com/office/powerpoint/2010/main" val="1464822742"/>
              </p:ext>
            </p:extLst>
          </p:nvPr>
        </p:nvGraphicFramePr>
        <p:xfrm>
          <a:off x="7049848" y="3269247"/>
          <a:ext cx="3598671" cy="33363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Picture 5" descr="A sign lit up at night&#10;&#10;Description automatically generated">
            <a:extLst>
              <a:ext uri="{FF2B5EF4-FFF2-40B4-BE49-F238E27FC236}">
                <a16:creationId xmlns:a16="http://schemas.microsoft.com/office/drawing/2014/main" id="{ACC1346B-7929-434B-B491-CEA7F97020D5}"/>
              </a:ext>
            </a:extLst>
          </p:cNvPr>
          <p:cNvPicPr>
            <a:picLocks noChangeAspect="1"/>
          </p:cNvPicPr>
          <p:nvPr/>
        </p:nvPicPr>
        <p:blipFill>
          <a:blip r:embed="rId7">
            <a:extLst>
              <a:ext uri="{837473B0-CC2E-450A-ABE3-18F120FF3D39}">
                <a1611:picAttrSrcUrl xmlns:a1611="http://schemas.microsoft.com/office/drawing/2016/11/main" r:id="rId8"/>
              </a:ext>
            </a:extLst>
          </a:blip>
          <a:stretch>
            <a:fillRect/>
          </a:stretch>
        </p:blipFill>
        <p:spPr>
          <a:xfrm>
            <a:off x="7583683" y="2093976"/>
            <a:ext cx="2531000" cy="1684697"/>
          </a:xfrm>
          <a:prstGeom prst="rect">
            <a:avLst/>
          </a:prstGeom>
        </p:spPr>
      </p:pic>
      <p:graphicFrame>
        <p:nvGraphicFramePr>
          <p:cNvPr id="12" name="Chart 11">
            <a:extLst>
              <a:ext uri="{FF2B5EF4-FFF2-40B4-BE49-F238E27FC236}">
                <a16:creationId xmlns:a16="http://schemas.microsoft.com/office/drawing/2014/main" id="{89A60CD6-16C8-4A59-8117-8DF502131DA3}"/>
              </a:ext>
            </a:extLst>
          </p:cNvPr>
          <p:cNvGraphicFramePr/>
          <p:nvPr>
            <p:extLst>
              <p:ext uri="{D42A27DB-BD31-4B8C-83A1-F6EECF244321}">
                <p14:modId xmlns:p14="http://schemas.microsoft.com/office/powerpoint/2010/main" val="4175570910"/>
              </p:ext>
            </p:extLst>
          </p:nvPr>
        </p:nvGraphicFramePr>
        <p:xfrm>
          <a:off x="573860" y="1987826"/>
          <a:ext cx="5790364" cy="4150507"/>
        </p:xfrm>
        <a:graphic>
          <a:graphicData uri="http://schemas.openxmlformats.org/drawingml/2006/chart">
            <c:chart xmlns:c="http://schemas.openxmlformats.org/drawingml/2006/chart" xmlns:r="http://schemas.openxmlformats.org/officeDocument/2006/relationships" r:id="rId9"/>
          </a:graphicData>
        </a:graphic>
      </p:graphicFrame>
    </p:spTree>
    <p:extLst>
      <p:ext uri="{BB962C8B-B14F-4D97-AF65-F5344CB8AC3E}">
        <p14:creationId xmlns:p14="http://schemas.microsoft.com/office/powerpoint/2010/main" val="18865095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53E8A2C-D885-493D-993F-E99B3EF35BB3}"/>
              </a:ext>
            </a:extLst>
          </p:cNvPr>
          <p:cNvSpPr>
            <a:spLocks noGrp="1"/>
          </p:cNvSpPr>
          <p:nvPr>
            <p:ph type="title"/>
          </p:nvPr>
        </p:nvSpPr>
        <p:spPr/>
        <p:txBody>
          <a:bodyPr/>
          <a:lstStyle/>
          <a:p>
            <a:r>
              <a:rPr lang="en-US"/>
              <a:t>Popularity of GitHub Repositories</a:t>
            </a:r>
            <a:endParaRPr lang="en-US" dirty="0"/>
          </a:p>
        </p:txBody>
      </p:sp>
      <p:sp>
        <p:nvSpPr>
          <p:cNvPr id="5" name="Slide Number Placeholder 4">
            <a:extLst>
              <a:ext uri="{FF2B5EF4-FFF2-40B4-BE49-F238E27FC236}">
                <a16:creationId xmlns:a16="http://schemas.microsoft.com/office/drawing/2014/main" id="{0052EC3B-0C0F-422B-93C1-13AD2053C91A}"/>
              </a:ext>
            </a:extLst>
          </p:cNvPr>
          <p:cNvSpPr>
            <a:spLocks noGrp="1"/>
          </p:cNvSpPr>
          <p:nvPr>
            <p:ph type="sldNum" sz="quarter" idx="12"/>
          </p:nvPr>
        </p:nvSpPr>
        <p:spPr/>
        <p:txBody>
          <a:bodyPr/>
          <a:lstStyle/>
          <a:p>
            <a:fld id="{4FAB73BC-B049-4115-A692-8D63A059BFB8}" type="slidenum">
              <a:rPr lang="en-US" smtClean="0"/>
              <a:t>16</a:t>
            </a:fld>
            <a:endParaRPr lang="en-US" dirty="0"/>
          </a:p>
        </p:txBody>
      </p:sp>
      <p:pic>
        <p:nvPicPr>
          <p:cNvPr id="14" name="Content Placeholder 13" descr="Chart, bar chart&#10;&#10;Description automatically generated">
            <a:extLst>
              <a:ext uri="{FF2B5EF4-FFF2-40B4-BE49-F238E27FC236}">
                <a16:creationId xmlns:a16="http://schemas.microsoft.com/office/drawing/2014/main" id="{213B16F5-98D7-4C3A-9958-C63227FA5F7A}"/>
              </a:ext>
            </a:extLst>
          </p:cNvPr>
          <p:cNvPicPr>
            <a:picLocks noGrp="1" noChangeAspect="1"/>
          </p:cNvPicPr>
          <p:nvPr>
            <p:ph idx="1"/>
          </p:nvPr>
        </p:nvPicPr>
        <p:blipFill>
          <a:blip r:embed="rId2"/>
          <a:stretch>
            <a:fillRect/>
          </a:stretch>
        </p:blipFill>
        <p:spPr>
          <a:xfrm>
            <a:off x="2416406" y="1910320"/>
            <a:ext cx="7359187" cy="4463048"/>
          </a:xfrm>
        </p:spPr>
      </p:pic>
    </p:spTree>
    <p:extLst>
      <p:ext uri="{BB962C8B-B14F-4D97-AF65-F5344CB8AC3E}">
        <p14:creationId xmlns:p14="http://schemas.microsoft.com/office/powerpoint/2010/main" val="17502302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EC78E3E1-BBBA-4058-AAEB-714F04B0257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24" name="Oval 23">
              <a:extLst>
                <a:ext uri="{FF2B5EF4-FFF2-40B4-BE49-F238E27FC236}">
                  <a16:creationId xmlns:a16="http://schemas.microsoft.com/office/drawing/2014/main" id="{86860FA5-CE2B-4019-8FD1-031D7D84EF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2">
                <a:duotone>
                  <a:schemeClr val="accent1">
                    <a:shade val="45000"/>
                    <a:satMod val="135000"/>
                  </a:schemeClr>
                  <a:prstClr val="white"/>
                </a:duotone>
                <a:extLst>
                  <a:ext uri="{BEBA8EAE-BF5A-486C-A8C5-ECC9F3942E4B}">
                    <a14:imgProps xmlns:a14="http://schemas.microsoft.com/office/drawing/2010/main">
                      <a14:imgLayer r:embed="rId3">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25" name="Oval 24">
              <a:extLst>
                <a:ext uri="{FF2B5EF4-FFF2-40B4-BE49-F238E27FC236}">
                  <a16:creationId xmlns:a16="http://schemas.microsoft.com/office/drawing/2014/main" id="{392DF474-2C37-4DC7-B889-E88EAADEA6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27" name="Rectangle 26">
            <a:extLst>
              <a:ext uri="{FF2B5EF4-FFF2-40B4-BE49-F238E27FC236}">
                <a16:creationId xmlns:a16="http://schemas.microsoft.com/office/drawing/2014/main" id="{1C7FF924-8DA0-4BE9-8C7E-095B0EC13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66502" y="0"/>
            <a:ext cx="6125497" cy="6857999"/>
          </a:xfrm>
          <a:prstGeom prst="rect">
            <a:avLst/>
          </a:prstGeom>
          <a:blipFill dpi="0" rotWithShape="1">
            <a:blip r:embed="rId4">
              <a:alphaModFix amt="60000"/>
              <a:lum bright="70000" contrast="-70000"/>
              <a:extLst>
                <a:ext uri="{BEBA8EAE-BF5A-486C-A8C5-ECC9F3942E4B}">
                  <a14:imgProps xmlns:a14="http://schemas.microsoft.com/office/drawing/2010/main">
                    <a14:imgLayer r:embed="rId5">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0E83402-8ACE-4B00-B1B6-921B44D1BD0E}"/>
              </a:ext>
            </a:extLst>
          </p:cNvPr>
          <p:cNvSpPr>
            <a:spLocks noGrp="1"/>
          </p:cNvSpPr>
          <p:nvPr>
            <p:ph type="title"/>
          </p:nvPr>
        </p:nvSpPr>
        <p:spPr>
          <a:xfrm>
            <a:off x="6479457" y="512064"/>
            <a:ext cx="5299586" cy="1609344"/>
          </a:xfrm>
          <a:ln>
            <a:noFill/>
          </a:ln>
        </p:spPr>
        <p:txBody>
          <a:bodyPr vert="horz" lIns="91440" tIns="45720" rIns="91440" bIns="45720" rtlCol="0" anchor="ctr">
            <a:normAutofit/>
          </a:bodyPr>
          <a:lstStyle/>
          <a:p>
            <a:r>
              <a:rPr lang="en-US" sz="4000" dirty="0"/>
              <a:t>Safety analysis</a:t>
            </a:r>
          </a:p>
        </p:txBody>
      </p:sp>
      <p:pic>
        <p:nvPicPr>
          <p:cNvPr id="18" name="Content Placeholder 4" descr="Chart, pie chart&#10;&#10;Description automatically generated">
            <a:extLst>
              <a:ext uri="{FF2B5EF4-FFF2-40B4-BE49-F238E27FC236}">
                <a16:creationId xmlns:a16="http://schemas.microsoft.com/office/drawing/2014/main" id="{E497D847-3080-4739-878B-8DFA33075398}"/>
              </a:ext>
            </a:extLst>
          </p:cNvPr>
          <p:cNvPicPr>
            <a:picLocks noGrp="1"/>
          </p:cNvPicPr>
          <p:nvPr>
            <p:ph sz="half" idx="2"/>
          </p:nvPr>
        </p:nvPicPr>
        <p:blipFill>
          <a:blip r:embed="rId6">
            <a:extLst>
              <a:ext uri="{28A0092B-C50C-407E-A947-70E740481C1C}">
                <a14:useLocalDpi xmlns:a14="http://schemas.microsoft.com/office/drawing/2010/main" val="0"/>
              </a:ext>
            </a:extLst>
          </a:blip>
          <a:stretch>
            <a:fillRect/>
          </a:stretch>
        </p:blipFill>
        <p:spPr bwMode="auto">
          <a:xfrm>
            <a:off x="633999" y="685496"/>
            <a:ext cx="5112461" cy="5497269"/>
          </a:xfrm>
          <a:prstGeom prst="rect">
            <a:avLst/>
          </a:prstGeom>
          <a:noFill/>
        </p:spPr>
      </p:pic>
      <p:sp>
        <p:nvSpPr>
          <p:cNvPr id="6" name="Content Placeholder 5">
            <a:extLst>
              <a:ext uri="{FF2B5EF4-FFF2-40B4-BE49-F238E27FC236}">
                <a16:creationId xmlns:a16="http://schemas.microsoft.com/office/drawing/2014/main" id="{44A755E8-F17F-4F2B-9BA5-9C5FA36E4FC2}"/>
              </a:ext>
            </a:extLst>
          </p:cNvPr>
          <p:cNvSpPr>
            <a:spLocks noGrp="1"/>
          </p:cNvSpPr>
          <p:nvPr>
            <p:ph sz="half" idx="1"/>
          </p:nvPr>
        </p:nvSpPr>
        <p:spPr>
          <a:xfrm>
            <a:off x="6400799" y="2121408"/>
            <a:ext cx="5299585" cy="4050792"/>
          </a:xfrm>
        </p:spPr>
        <p:txBody>
          <a:bodyPr vert="horz" lIns="91440" tIns="45720" rIns="91440" bIns="45720" rtlCol="0">
            <a:normAutofit/>
          </a:bodyPr>
          <a:lstStyle/>
          <a:p>
            <a:r>
              <a:rPr lang="en-US" sz="1800" dirty="0"/>
              <a:t>To gauge the quality of work we did safety analysis to see the GitHub repository is related to a publication or not. We also checked the licenses of each repositories that shown in the pie chart.</a:t>
            </a:r>
          </a:p>
          <a:p>
            <a:pPr marL="0"/>
            <a:r>
              <a:rPr lang="en-US" sz="1800" dirty="0"/>
              <a:t>Result Shows:</a:t>
            </a:r>
          </a:p>
          <a:p>
            <a:r>
              <a:rPr lang="en-US" sz="1800" dirty="0"/>
              <a:t>72% of the repositories do not License.</a:t>
            </a:r>
          </a:p>
          <a:p>
            <a:r>
              <a:rPr lang="en-US" sz="1800" dirty="0"/>
              <a:t>17% has the MIT License</a:t>
            </a:r>
          </a:p>
          <a:p>
            <a:r>
              <a:rPr lang="en-US" sz="1800" dirty="0"/>
              <a:t>10% has the Apache-2.0 License</a:t>
            </a:r>
          </a:p>
          <a:p>
            <a:r>
              <a:rPr lang="en-US" sz="1800" dirty="0"/>
              <a:t>1% has the license, named “BSD-Clause License”</a:t>
            </a:r>
          </a:p>
        </p:txBody>
      </p:sp>
      <p:grpSp>
        <p:nvGrpSpPr>
          <p:cNvPr id="29" name="Group 28">
            <a:extLst>
              <a:ext uri="{FF2B5EF4-FFF2-40B4-BE49-F238E27FC236}">
                <a16:creationId xmlns:a16="http://schemas.microsoft.com/office/drawing/2014/main" id="{5029B4A8-2CF0-48DC-B29E-F3B62EDDC44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30" name="Oval 29">
              <a:extLst>
                <a:ext uri="{FF2B5EF4-FFF2-40B4-BE49-F238E27FC236}">
                  <a16:creationId xmlns:a16="http://schemas.microsoft.com/office/drawing/2014/main" id="{F71DA811-F7AE-460D-9891-57F221994B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2">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31" name="Oval 30">
              <a:extLst>
                <a:ext uri="{FF2B5EF4-FFF2-40B4-BE49-F238E27FC236}">
                  <a16:creationId xmlns:a16="http://schemas.microsoft.com/office/drawing/2014/main" id="{3747795E-BBFD-44B4-892D-2054745A84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5" name="Slide Number Placeholder 4">
            <a:extLst>
              <a:ext uri="{FF2B5EF4-FFF2-40B4-BE49-F238E27FC236}">
                <a16:creationId xmlns:a16="http://schemas.microsoft.com/office/drawing/2014/main" id="{65738A37-8739-47D4-89E7-6EC0115343A2}"/>
              </a:ext>
            </a:extLst>
          </p:cNvPr>
          <p:cNvSpPr>
            <a:spLocks noGrp="1"/>
          </p:cNvSpPr>
          <p:nvPr>
            <p:ph type="sldNum" sz="quarter" idx="12"/>
          </p:nvPr>
        </p:nvSpPr>
        <p:spPr>
          <a:xfrm>
            <a:off x="11311128" y="6272784"/>
            <a:ext cx="640080" cy="365125"/>
          </a:xfrm>
        </p:spPr>
        <p:txBody>
          <a:bodyPr vert="horz" lIns="91440" tIns="45720" rIns="91440" bIns="45720" rtlCol="0" anchor="ctr">
            <a:normAutofit/>
          </a:bodyPr>
          <a:lstStyle/>
          <a:p>
            <a:pPr defTabSz="914400">
              <a:spcAft>
                <a:spcPts val="600"/>
              </a:spcAft>
            </a:pPr>
            <a:fld id="{4FAB73BC-B049-4115-A692-8D63A059BFB8}" type="slidenum">
              <a:rPr lang="en-US" smtClean="0"/>
              <a:pPr defTabSz="914400">
                <a:spcAft>
                  <a:spcPts val="600"/>
                </a:spcAft>
              </a:pPr>
              <a:t>17</a:t>
            </a:fld>
            <a:endParaRPr lang="en-US"/>
          </a:p>
        </p:txBody>
      </p:sp>
    </p:spTree>
    <p:extLst>
      <p:ext uri="{BB962C8B-B14F-4D97-AF65-F5344CB8AC3E}">
        <p14:creationId xmlns:p14="http://schemas.microsoft.com/office/powerpoint/2010/main" val="17024073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heel(1)">
                                      <p:cBhvr>
                                        <p:cTn id="7" dur="20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fade">
                                      <p:cBhvr>
                                        <p:cTn id="12" dur="500"/>
                                        <p:tgtEl>
                                          <p:spTgt spid="6">
                                            <p:txEl>
                                              <p:pRg st="0" end="0"/>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animEffect transition="in" filter="fade">
                                      <p:cBhvr>
                                        <p:cTn id="15" dur="500"/>
                                        <p:tgtEl>
                                          <p:spTgt spid="6">
                                            <p:txEl>
                                              <p:pRg st="1" end="1"/>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6">
                                            <p:txEl>
                                              <p:pRg st="2" end="2"/>
                                            </p:txEl>
                                          </p:spTgt>
                                        </p:tgtEl>
                                        <p:attrNameLst>
                                          <p:attrName>style.visibility</p:attrName>
                                        </p:attrNameLst>
                                      </p:cBhvr>
                                      <p:to>
                                        <p:strVal val="visible"/>
                                      </p:to>
                                    </p:set>
                                    <p:animEffect transition="in" filter="fade">
                                      <p:cBhvr>
                                        <p:cTn id="18" dur="500"/>
                                        <p:tgtEl>
                                          <p:spTgt spid="6">
                                            <p:txEl>
                                              <p:pRg st="2" end="2"/>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6">
                                            <p:txEl>
                                              <p:pRg st="3" end="3"/>
                                            </p:txEl>
                                          </p:spTgt>
                                        </p:tgtEl>
                                        <p:attrNameLst>
                                          <p:attrName>style.visibility</p:attrName>
                                        </p:attrNameLst>
                                      </p:cBhvr>
                                      <p:to>
                                        <p:strVal val="visible"/>
                                      </p:to>
                                    </p:set>
                                    <p:animEffect transition="in" filter="fade">
                                      <p:cBhvr>
                                        <p:cTn id="21" dur="500"/>
                                        <p:tgtEl>
                                          <p:spTgt spid="6">
                                            <p:txEl>
                                              <p:pRg st="3" end="3"/>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6">
                                            <p:txEl>
                                              <p:pRg st="4" end="4"/>
                                            </p:txEl>
                                          </p:spTgt>
                                        </p:tgtEl>
                                        <p:attrNameLst>
                                          <p:attrName>style.visibility</p:attrName>
                                        </p:attrNameLst>
                                      </p:cBhvr>
                                      <p:to>
                                        <p:strVal val="visible"/>
                                      </p:to>
                                    </p:set>
                                    <p:animEffect transition="in" filter="fade">
                                      <p:cBhvr>
                                        <p:cTn id="24" dur="500"/>
                                        <p:tgtEl>
                                          <p:spTgt spid="6">
                                            <p:txEl>
                                              <p:pRg st="4" end="4"/>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animEffect transition="in" filter="fade">
                                      <p:cBhvr>
                                        <p:cTn id="27" dur="500"/>
                                        <p:tgtEl>
                                          <p:spTgt spid="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BD574A-D351-4A72-BF58-D3D982FE2797}"/>
              </a:ext>
            </a:extLst>
          </p:cNvPr>
          <p:cNvSpPr>
            <a:spLocks noGrp="1"/>
          </p:cNvSpPr>
          <p:nvPr>
            <p:ph type="title"/>
          </p:nvPr>
        </p:nvSpPr>
        <p:spPr/>
        <p:txBody>
          <a:bodyPr/>
          <a:lstStyle/>
          <a:p>
            <a:r>
              <a:rPr lang="en-US" dirty="0"/>
              <a:t>Stack overflow</a:t>
            </a:r>
          </a:p>
        </p:txBody>
      </p:sp>
      <p:sp>
        <p:nvSpPr>
          <p:cNvPr id="3" name="Text Placeholder 2">
            <a:extLst>
              <a:ext uri="{FF2B5EF4-FFF2-40B4-BE49-F238E27FC236}">
                <a16:creationId xmlns:a16="http://schemas.microsoft.com/office/drawing/2014/main" id="{FC9AEF01-70C4-4CAB-8EA9-921D71ABA1CB}"/>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62C57E89-B183-4667-A0CB-7D7BB32F3E5F}"/>
              </a:ext>
            </a:extLst>
          </p:cNvPr>
          <p:cNvSpPr>
            <a:spLocks noGrp="1"/>
          </p:cNvSpPr>
          <p:nvPr>
            <p:ph type="sldNum" sz="quarter" idx="12"/>
          </p:nvPr>
        </p:nvSpPr>
        <p:spPr/>
        <p:txBody>
          <a:bodyPr/>
          <a:lstStyle/>
          <a:p>
            <a:fld id="{4FAB73BC-B049-4115-A692-8D63A059BFB8}" type="slidenum">
              <a:rPr lang="en-US" smtClean="0"/>
              <a:pPr/>
              <a:t>18</a:t>
            </a:fld>
            <a:endParaRPr lang="en-US" dirty="0"/>
          </a:p>
        </p:txBody>
      </p:sp>
    </p:spTree>
    <p:extLst>
      <p:ext uri="{BB962C8B-B14F-4D97-AF65-F5344CB8AC3E}">
        <p14:creationId xmlns:p14="http://schemas.microsoft.com/office/powerpoint/2010/main" val="13134519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0588FC-8A6F-41A7-8EB0-12E4619A1C58}"/>
              </a:ext>
            </a:extLst>
          </p:cNvPr>
          <p:cNvSpPr>
            <a:spLocks noGrp="1"/>
          </p:cNvSpPr>
          <p:nvPr>
            <p:ph type="title"/>
          </p:nvPr>
        </p:nvSpPr>
        <p:spPr/>
        <p:txBody>
          <a:bodyPr>
            <a:noAutofit/>
          </a:bodyPr>
          <a:lstStyle/>
          <a:p>
            <a:r>
              <a:rPr lang="en-US" sz="4200" dirty="0"/>
              <a:t>Methodology</a:t>
            </a:r>
          </a:p>
        </p:txBody>
      </p:sp>
      <p:sp>
        <p:nvSpPr>
          <p:cNvPr id="3" name="Content Placeholder 2">
            <a:extLst>
              <a:ext uri="{FF2B5EF4-FFF2-40B4-BE49-F238E27FC236}">
                <a16:creationId xmlns:a16="http://schemas.microsoft.com/office/drawing/2014/main" id="{1E117EA8-BA24-4949-8F11-01D058A214A4}"/>
              </a:ext>
            </a:extLst>
          </p:cNvPr>
          <p:cNvSpPr>
            <a:spLocks noGrp="1"/>
          </p:cNvSpPr>
          <p:nvPr>
            <p:ph idx="1"/>
          </p:nvPr>
        </p:nvSpPr>
        <p:spPr>
          <a:xfrm>
            <a:off x="1069847" y="1722783"/>
            <a:ext cx="10459543" cy="4449417"/>
          </a:xfrm>
        </p:spPr>
        <p:txBody>
          <a:bodyPr/>
          <a:lstStyle/>
          <a:p>
            <a:endParaRPr lang="en-US" dirty="0"/>
          </a:p>
        </p:txBody>
      </p:sp>
      <p:sp>
        <p:nvSpPr>
          <p:cNvPr id="5" name="Slide Number Placeholder 4">
            <a:extLst>
              <a:ext uri="{FF2B5EF4-FFF2-40B4-BE49-F238E27FC236}">
                <a16:creationId xmlns:a16="http://schemas.microsoft.com/office/drawing/2014/main" id="{FFFDD8BC-F8A3-4474-B0A8-5D32724F1DB0}"/>
              </a:ext>
            </a:extLst>
          </p:cNvPr>
          <p:cNvSpPr>
            <a:spLocks noGrp="1"/>
          </p:cNvSpPr>
          <p:nvPr>
            <p:ph type="sldNum" sz="quarter" idx="12"/>
          </p:nvPr>
        </p:nvSpPr>
        <p:spPr/>
        <p:txBody>
          <a:bodyPr/>
          <a:lstStyle/>
          <a:p>
            <a:fld id="{4FAB73BC-B049-4115-A692-8D63A059BFB8}" type="slidenum">
              <a:rPr lang="en-US" smtClean="0"/>
              <a:t>19</a:t>
            </a:fld>
            <a:endParaRPr lang="en-US" dirty="0"/>
          </a:p>
        </p:txBody>
      </p:sp>
      <p:graphicFrame>
        <p:nvGraphicFramePr>
          <p:cNvPr id="10" name="Diagram 9">
            <a:extLst>
              <a:ext uri="{FF2B5EF4-FFF2-40B4-BE49-F238E27FC236}">
                <a16:creationId xmlns:a16="http://schemas.microsoft.com/office/drawing/2014/main" id="{37B49E30-50F0-4893-961A-02018120AE15}"/>
              </a:ext>
            </a:extLst>
          </p:cNvPr>
          <p:cNvGraphicFramePr/>
          <p:nvPr>
            <p:extLst>
              <p:ext uri="{D42A27DB-BD31-4B8C-83A1-F6EECF244321}">
                <p14:modId xmlns:p14="http://schemas.microsoft.com/office/powerpoint/2010/main" val="2314454232"/>
              </p:ext>
            </p:extLst>
          </p:nvPr>
        </p:nvGraphicFramePr>
        <p:xfrm>
          <a:off x="1063752" y="1908447"/>
          <a:ext cx="10459543" cy="44230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769355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9">
            <a:extLst>
              <a:ext uri="{FF2B5EF4-FFF2-40B4-BE49-F238E27FC236}">
                <a16:creationId xmlns:a16="http://schemas.microsoft.com/office/drawing/2014/main" id="{E009DD9B-5EE2-4C0D-8B2B-351C8C1022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11">
            <a:extLst>
              <a:ext uri="{FF2B5EF4-FFF2-40B4-BE49-F238E27FC236}">
                <a16:creationId xmlns:a16="http://schemas.microsoft.com/office/drawing/2014/main" id="{E720DB99-7745-4E75-9D96-AAB6D55C53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464119"/>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2" name="Rectangle 13">
            <a:extLst>
              <a:ext uri="{FF2B5EF4-FFF2-40B4-BE49-F238E27FC236}">
                <a16:creationId xmlns:a16="http://schemas.microsoft.com/office/drawing/2014/main" id="{D68803C4-E159-4360-B7BB-74205C8F78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601952"/>
            <a:ext cx="10222992" cy="1385874"/>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3" name="Rectangle 15">
            <a:extLst>
              <a:ext uri="{FF2B5EF4-FFF2-40B4-BE49-F238E27FC236}">
                <a16:creationId xmlns:a16="http://schemas.microsoft.com/office/drawing/2014/main" id="{504B0465-3B07-49BF-BEA7-D814762462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2038655"/>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BD09A859-8D47-49EB-9D7B-E574070BB8A7}"/>
              </a:ext>
            </a:extLst>
          </p:cNvPr>
          <p:cNvSpPr>
            <a:spLocks noGrp="1"/>
          </p:cNvSpPr>
          <p:nvPr>
            <p:ph type="title"/>
          </p:nvPr>
        </p:nvSpPr>
        <p:spPr>
          <a:xfrm>
            <a:off x="1069848" y="484632"/>
            <a:ext cx="10058400" cy="1609344"/>
          </a:xfrm>
        </p:spPr>
        <p:txBody>
          <a:bodyPr>
            <a:normAutofit/>
          </a:bodyPr>
          <a:lstStyle/>
          <a:p>
            <a:r>
              <a:rPr lang="en-US" sz="4200" dirty="0"/>
              <a:t>Motivation</a:t>
            </a:r>
          </a:p>
        </p:txBody>
      </p:sp>
      <p:sp>
        <p:nvSpPr>
          <p:cNvPr id="3" name="Content Placeholder 2">
            <a:extLst>
              <a:ext uri="{FF2B5EF4-FFF2-40B4-BE49-F238E27FC236}">
                <a16:creationId xmlns:a16="http://schemas.microsoft.com/office/drawing/2014/main" id="{BFDC320B-F977-4629-9739-052E958CAAD7}"/>
              </a:ext>
            </a:extLst>
          </p:cNvPr>
          <p:cNvSpPr>
            <a:spLocks noGrp="1"/>
          </p:cNvSpPr>
          <p:nvPr>
            <p:ph idx="1"/>
          </p:nvPr>
        </p:nvSpPr>
        <p:spPr>
          <a:xfrm>
            <a:off x="6496216" y="2562775"/>
            <a:ext cx="4632031" cy="3851787"/>
          </a:xfrm>
        </p:spPr>
        <p:txBody>
          <a:bodyPr anchor="ctr">
            <a:normAutofit fontScale="92500" lnSpcReduction="20000"/>
          </a:bodyPr>
          <a:lstStyle/>
          <a:p>
            <a:r>
              <a:rPr lang="en-US" dirty="0"/>
              <a:t>Image stylization is to re-render the content of one image using the style of the other image. Here's an example on the left-hand side. Repositories are hosted on GitHub for the image stylization.</a:t>
            </a:r>
          </a:p>
          <a:p>
            <a:r>
              <a:rPr lang="en-US" dirty="0"/>
              <a:t>Tremendous work is investigated and made available online on GitHub &amp; Stack Overflow.</a:t>
            </a:r>
          </a:p>
          <a:p>
            <a:r>
              <a:rPr lang="en-US" dirty="0"/>
              <a:t>The existence of numerous repositories so far, influences the business to choose the configuration for their work or research.</a:t>
            </a:r>
          </a:p>
          <a:p>
            <a:r>
              <a:rPr lang="en-US" dirty="0"/>
              <a:t>Need to produce a shred of evidence using detailed analysis among the state-of-the-art works</a:t>
            </a:r>
          </a:p>
          <a:p>
            <a:endParaRPr lang="en-US" dirty="0"/>
          </a:p>
        </p:txBody>
      </p:sp>
      <p:sp>
        <p:nvSpPr>
          <p:cNvPr id="24" name="Oval 17">
            <a:extLst>
              <a:ext uri="{FF2B5EF4-FFF2-40B4-BE49-F238E27FC236}">
                <a16:creationId xmlns:a16="http://schemas.microsoft.com/office/drawing/2014/main" id="{49B7FFA5-14CB-4A4F-9BCC-CA3AA5D9D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01725" y="6229681"/>
            <a:ext cx="457200" cy="457200"/>
          </a:xfrm>
          <a:prstGeom prst="ellipse">
            <a:avLst/>
          </a:prstGeom>
          <a:blipFill dpi="0" rotWithShape="1">
            <a:blip r:embed="rId4">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20" name="Oval 19">
            <a:extLst>
              <a:ext uri="{FF2B5EF4-FFF2-40B4-BE49-F238E27FC236}">
                <a16:creationId xmlns:a16="http://schemas.microsoft.com/office/drawing/2014/main" id="{04E48745-7512-4EC2-9E20-9092D1215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30918" y="6258874"/>
            <a:ext cx="398813" cy="398815"/>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pic>
        <p:nvPicPr>
          <p:cNvPr id="2056" name="Picture 8" descr="Automatic Selfie Segmentation and Style Transfer · dimroc">
            <a:extLst>
              <a:ext uri="{FF2B5EF4-FFF2-40B4-BE49-F238E27FC236}">
                <a16:creationId xmlns:a16="http://schemas.microsoft.com/office/drawing/2014/main" id="{A94DA434-E39B-4A1E-BB8E-6471A9C410AB}"/>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984504" y="2784126"/>
            <a:ext cx="5336670" cy="3023528"/>
          </a:xfrm>
          <a:prstGeom prst="rect">
            <a:avLst/>
          </a:prstGeom>
          <a:noFill/>
          <a:extLst>
            <a:ext uri="{909E8E84-426E-40DD-AFC4-6F175D3DCCD1}">
              <a14:hiddenFill xmlns:a14="http://schemas.microsoft.com/office/drawing/2010/main">
                <a:solidFill>
                  <a:srgbClr val="FFFFFF"/>
                </a:solidFill>
              </a14:hiddenFill>
            </a:ext>
          </a:extLst>
        </p:spPr>
      </p:pic>
      <p:sp>
        <p:nvSpPr>
          <p:cNvPr id="25" name="Slide Number Placeholder 24">
            <a:extLst>
              <a:ext uri="{FF2B5EF4-FFF2-40B4-BE49-F238E27FC236}">
                <a16:creationId xmlns:a16="http://schemas.microsoft.com/office/drawing/2014/main" id="{B5BC44E7-D437-4AA1-B5FA-025774000349}"/>
              </a:ext>
            </a:extLst>
          </p:cNvPr>
          <p:cNvSpPr>
            <a:spLocks noGrp="1"/>
          </p:cNvSpPr>
          <p:nvPr>
            <p:ph type="sldNum" sz="quarter" idx="12"/>
          </p:nvPr>
        </p:nvSpPr>
        <p:spPr/>
        <p:txBody>
          <a:bodyPr/>
          <a:lstStyle/>
          <a:p>
            <a:fld id="{4FAB73BC-B049-4115-A692-8D63A059BFB8}" type="slidenum">
              <a:rPr lang="en-US" smtClean="0"/>
              <a:t>2</a:t>
            </a:fld>
            <a:endParaRPr lang="en-US" dirty="0"/>
          </a:p>
        </p:txBody>
      </p:sp>
    </p:spTree>
    <p:extLst>
      <p:ext uri="{BB962C8B-B14F-4D97-AF65-F5344CB8AC3E}">
        <p14:creationId xmlns:p14="http://schemas.microsoft.com/office/powerpoint/2010/main" val="36718985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B507FC-3DE7-4B58-BC9C-3CF464DA52C7}"/>
              </a:ext>
            </a:extLst>
          </p:cNvPr>
          <p:cNvSpPr>
            <a:spLocks noGrp="1"/>
          </p:cNvSpPr>
          <p:nvPr>
            <p:ph type="title"/>
          </p:nvPr>
        </p:nvSpPr>
        <p:spPr>
          <a:xfrm>
            <a:off x="1069848" y="484632"/>
            <a:ext cx="10058400" cy="1609344"/>
          </a:xfrm>
        </p:spPr>
        <p:txBody>
          <a:bodyPr>
            <a:normAutofit/>
          </a:bodyPr>
          <a:lstStyle/>
          <a:p>
            <a:r>
              <a:rPr lang="en-US" sz="4200" dirty="0"/>
              <a:t>Dataset cleaning | stack overflow</a:t>
            </a:r>
          </a:p>
        </p:txBody>
      </p:sp>
      <p:sp>
        <p:nvSpPr>
          <p:cNvPr id="16" name="Rectangle 15">
            <a:extLst>
              <a:ext uri="{FF2B5EF4-FFF2-40B4-BE49-F238E27FC236}">
                <a16:creationId xmlns:a16="http://schemas.microsoft.com/office/drawing/2014/main" id="{3FD711E9-7F79-40A9-8D9E-4AE293C154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6800" y="2013293"/>
            <a:ext cx="10058400"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F748F831-D1D3-4B55-BB69-576F403A2BB5}"/>
              </a:ext>
            </a:extLst>
          </p:cNvPr>
          <p:cNvSpPr>
            <a:spLocks noGrp="1"/>
          </p:cNvSpPr>
          <p:nvPr>
            <p:ph type="sldNum" sz="quarter" idx="12"/>
          </p:nvPr>
        </p:nvSpPr>
        <p:spPr>
          <a:xfrm>
            <a:off x="11311128" y="6272784"/>
            <a:ext cx="640080" cy="365125"/>
          </a:xfrm>
        </p:spPr>
        <p:txBody>
          <a:bodyPr>
            <a:normAutofit/>
          </a:bodyPr>
          <a:lstStyle/>
          <a:p>
            <a:pPr>
              <a:spcAft>
                <a:spcPts val="600"/>
              </a:spcAft>
            </a:pPr>
            <a:fld id="{4FAB73BC-B049-4115-A692-8D63A059BFB8}" type="slidenum">
              <a:rPr lang="en-US" smtClean="0"/>
              <a:pPr>
                <a:spcAft>
                  <a:spcPts val="600"/>
                </a:spcAft>
              </a:pPr>
              <a:t>20</a:t>
            </a:fld>
            <a:endParaRPr lang="en-US"/>
          </a:p>
        </p:txBody>
      </p:sp>
      <p:graphicFrame>
        <p:nvGraphicFramePr>
          <p:cNvPr id="11" name="Content Placeholder 10">
            <a:extLst>
              <a:ext uri="{FF2B5EF4-FFF2-40B4-BE49-F238E27FC236}">
                <a16:creationId xmlns:a16="http://schemas.microsoft.com/office/drawing/2014/main" id="{3B408FE0-73AF-456E-9F86-8EA4A7C7AE67}"/>
              </a:ext>
            </a:extLst>
          </p:cNvPr>
          <p:cNvGraphicFramePr>
            <a:graphicFrameLocks noGrp="1"/>
          </p:cNvGraphicFramePr>
          <p:nvPr>
            <p:ph idx="1"/>
            <p:extLst>
              <p:ext uri="{D42A27DB-BD31-4B8C-83A1-F6EECF244321}">
                <p14:modId xmlns:p14="http://schemas.microsoft.com/office/powerpoint/2010/main" val="1442774274"/>
              </p:ext>
            </p:extLst>
          </p:nvPr>
        </p:nvGraphicFramePr>
        <p:xfrm>
          <a:off x="1354897" y="2705783"/>
          <a:ext cx="9770303" cy="325886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40337681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5070D3-D297-44A5-BA2A-952A388C41BF}"/>
              </a:ext>
            </a:extLst>
          </p:cNvPr>
          <p:cNvSpPr>
            <a:spLocks noGrp="1"/>
          </p:cNvSpPr>
          <p:nvPr>
            <p:ph type="title"/>
          </p:nvPr>
        </p:nvSpPr>
        <p:spPr>
          <a:xfrm>
            <a:off x="1069848" y="798394"/>
            <a:ext cx="4730451" cy="1637730"/>
          </a:xfrm>
        </p:spPr>
        <p:txBody>
          <a:bodyPr>
            <a:normAutofit/>
          </a:bodyPr>
          <a:lstStyle/>
          <a:p>
            <a:r>
              <a:rPr lang="en-US" sz="2800" u="sng"/>
              <a:t>Stack overflow</a:t>
            </a:r>
            <a:r>
              <a:rPr lang="en-US" sz="2800"/>
              <a:t> </a:t>
            </a:r>
            <a:br>
              <a:rPr lang="en-US" sz="2800"/>
            </a:br>
            <a:br>
              <a:rPr lang="en-US" sz="2800"/>
            </a:br>
            <a:r>
              <a:rPr lang="en-US" sz="2800"/>
              <a:t>Word cloud for frequently used tags</a:t>
            </a:r>
          </a:p>
        </p:txBody>
      </p:sp>
      <p:sp>
        <p:nvSpPr>
          <p:cNvPr id="9" name="Content Placeholder 8">
            <a:extLst>
              <a:ext uri="{FF2B5EF4-FFF2-40B4-BE49-F238E27FC236}">
                <a16:creationId xmlns:a16="http://schemas.microsoft.com/office/drawing/2014/main" id="{ED48656E-3052-4597-B8AE-D121037B4228}"/>
              </a:ext>
            </a:extLst>
          </p:cNvPr>
          <p:cNvSpPr>
            <a:spLocks noGrp="1"/>
          </p:cNvSpPr>
          <p:nvPr>
            <p:ph idx="1"/>
          </p:nvPr>
        </p:nvSpPr>
        <p:spPr>
          <a:xfrm>
            <a:off x="1069848" y="2578608"/>
            <a:ext cx="4730451" cy="3593592"/>
          </a:xfrm>
        </p:spPr>
        <p:txBody>
          <a:bodyPr>
            <a:normAutofit/>
          </a:bodyPr>
          <a:lstStyle/>
          <a:p>
            <a:r>
              <a:rPr lang="en-US" sz="1500"/>
              <a:t>Image</a:t>
            </a:r>
          </a:p>
          <a:p>
            <a:r>
              <a:rPr lang="en-US" sz="1500"/>
              <a:t>Python</a:t>
            </a:r>
          </a:p>
          <a:p>
            <a:r>
              <a:rPr lang="en-US" sz="1500"/>
              <a:t>TensorFlow</a:t>
            </a:r>
          </a:p>
          <a:p>
            <a:r>
              <a:rPr lang="en-US" sz="1500"/>
              <a:t>OpenCV </a:t>
            </a:r>
          </a:p>
          <a:p>
            <a:r>
              <a:rPr lang="en-US" sz="1500"/>
              <a:t>Processing neural</a:t>
            </a:r>
          </a:p>
          <a:p>
            <a:r>
              <a:rPr lang="en-US" sz="1500"/>
              <a:t>Computer vision</a:t>
            </a:r>
          </a:p>
          <a:p>
            <a:r>
              <a:rPr lang="en-US" sz="1500"/>
              <a:t>Pyqt5</a:t>
            </a:r>
          </a:p>
          <a:p>
            <a:r>
              <a:rPr lang="en-US" sz="1500"/>
              <a:t>Android</a:t>
            </a:r>
          </a:p>
          <a:p>
            <a:r>
              <a:rPr lang="en-US" sz="1500"/>
              <a:t>Segmentation</a:t>
            </a:r>
          </a:p>
          <a:p>
            <a:r>
              <a:rPr lang="en-US" sz="1500"/>
              <a:t>Android </a:t>
            </a:r>
          </a:p>
          <a:p>
            <a:endParaRPr lang="en-US" sz="1500"/>
          </a:p>
          <a:p>
            <a:endParaRPr lang="en-US" sz="1500"/>
          </a:p>
          <a:p>
            <a:endParaRPr lang="en-US" sz="1500"/>
          </a:p>
        </p:txBody>
      </p:sp>
      <p:pic>
        <p:nvPicPr>
          <p:cNvPr id="5" name="Content Placeholder 4" descr="Text&#10;&#10;Description automatically generated">
            <a:extLst>
              <a:ext uri="{FF2B5EF4-FFF2-40B4-BE49-F238E27FC236}">
                <a16:creationId xmlns:a16="http://schemas.microsoft.com/office/drawing/2014/main" id="{6EE93872-18A6-4F1F-A0DD-42A219F7ECA0}"/>
              </a:ext>
            </a:extLst>
          </p:cNvPr>
          <p:cNvPicPr>
            <a:picLocks/>
          </p:cNvPicPr>
          <p:nvPr/>
        </p:nvPicPr>
        <p:blipFill rotWithShape="1">
          <a:blip r:embed="rId2">
            <a:extLst>
              <a:ext uri="{28A0092B-C50C-407E-A947-70E740481C1C}">
                <a14:useLocalDpi xmlns:a14="http://schemas.microsoft.com/office/drawing/2010/main" val="0"/>
              </a:ext>
            </a:extLst>
          </a:blip>
          <a:srcRect l="12551" r="41213" b="-1"/>
          <a:stretch/>
        </p:blipFill>
        <p:spPr bwMode="auto">
          <a:xfrm>
            <a:off x="5913124" y="10"/>
            <a:ext cx="6278877" cy="6857990"/>
          </a:xfrm>
          <a:custGeom>
            <a:avLst/>
            <a:gdLst/>
            <a:ahLst/>
            <a:cxnLst/>
            <a:rect l="l" t="t" r="r" b="b"/>
            <a:pathLst>
              <a:path w="6278877" h="6858000">
                <a:moveTo>
                  <a:pt x="45571" y="0"/>
                </a:moveTo>
                <a:lnTo>
                  <a:pt x="6278877" y="0"/>
                </a:lnTo>
                <a:lnTo>
                  <a:pt x="6278877" y="6858000"/>
                </a:lnTo>
                <a:lnTo>
                  <a:pt x="3292307" y="6858000"/>
                </a:lnTo>
                <a:lnTo>
                  <a:pt x="3181525" y="6786980"/>
                </a:lnTo>
                <a:cubicBezTo>
                  <a:pt x="1262020" y="5490189"/>
                  <a:pt x="0" y="3294101"/>
                  <a:pt x="0" y="803252"/>
                </a:cubicBezTo>
                <a:cubicBezTo>
                  <a:pt x="0" y="554167"/>
                  <a:pt x="12619" y="308030"/>
                  <a:pt x="37255" y="65445"/>
                </a:cubicBezTo>
                <a:close/>
              </a:path>
            </a:pathLst>
          </a:custGeom>
          <a:noFill/>
        </p:spPr>
      </p:pic>
      <p:sp>
        <p:nvSpPr>
          <p:cNvPr id="62" name="Freeform: Shape 61">
            <a:extLst>
              <a:ext uri="{FF2B5EF4-FFF2-40B4-BE49-F238E27FC236}">
                <a16:creationId xmlns:a16="http://schemas.microsoft.com/office/drawing/2014/main" id="{484E34F7-E155-426C-A88E-8AEA6CF3F7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13123" y="0"/>
            <a:ext cx="6278877" cy="6858000"/>
          </a:xfrm>
          <a:custGeom>
            <a:avLst/>
            <a:gdLst>
              <a:gd name="connsiteX0" fmla="*/ 45571 w 6278877"/>
              <a:gd name="connsiteY0" fmla="*/ 0 h 6858000"/>
              <a:gd name="connsiteX1" fmla="*/ 6278877 w 6278877"/>
              <a:gd name="connsiteY1" fmla="*/ 0 h 6858000"/>
              <a:gd name="connsiteX2" fmla="*/ 6278877 w 6278877"/>
              <a:gd name="connsiteY2" fmla="*/ 6858000 h 6858000"/>
              <a:gd name="connsiteX3" fmla="*/ 3292307 w 6278877"/>
              <a:gd name="connsiteY3" fmla="*/ 6858000 h 6858000"/>
              <a:gd name="connsiteX4" fmla="*/ 3181525 w 6278877"/>
              <a:gd name="connsiteY4" fmla="*/ 6786980 h 6858000"/>
              <a:gd name="connsiteX5" fmla="*/ 0 w 6278877"/>
              <a:gd name="connsiteY5" fmla="*/ 803252 h 6858000"/>
              <a:gd name="connsiteX6" fmla="*/ 37255 w 6278877"/>
              <a:gd name="connsiteY6" fmla="*/ 6544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78877" h="6858000">
                <a:moveTo>
                  <a:pt x="45571" y="0"/>
                </a:moveTo>
                <a:lnTo>
                  <a:pt x="6278877" y="0"/>
                </a:lnTo>
                <a:lnTo>
                  <a:pt x="6278877" y="6858000"/>
                </a:lnTo>
                <a:lnTo>
                  <a:pt x="3292307" y="6858000"/>
                </a:lnTo>
                <a:lnTo>
                  <a:pt x="3181525" y="6786980"/>
                </a:lnTo>
                <a:cubicBezTo>
                  <a:pt x="1262020" y="5490189"/>
                  <a:pt x="0" y="3294101"/>
                  <a:pt x="0" y="803252"/>
                </a:cubicBezTo>
                <a:cubicBezTo>
                  <a:pt x="0" y="554167"/>
                  <a:pt x="12619" y="308030"/>
                  <a:pt x="37255" y="65445"/>
                </a:cubicBezTo>
                <a:close/>
              </a:path>
            </a:pathLst>
          </a:custGeom>
          <a:blipFill dpi="0" rotWithShape="1">
            <a:blip r:embed="rId3">
              <a:alphaModFix amt="30000"/>
              <a:duotone>
                <a:prstClr val="black"/>
                <a:schemeClr val="accent1">
                  <a:tint val="45000"/>
                  <a:satMod val="400000"/>
                </a:schemeClr>
              </a:duotone>
              <a:extLst>
                <a:ext uri="{BEBA8EAE-BF5A-486C-A8C5-ECC9F3942E4B}">
                  <a14:imgProps xmlns:a14="http://schemas.microsoft.com/office/drawing/2010/main">
                    <a14:imgLayer r:embed="rId4">
                      <a14:imgEffect>
                        <a14:sharpenSoften amount="61000"/>
                      </a14:imgEffect>
                      <a14:imgEffect>
                        <a14:brightnessContrast bright="-25000" contrast="20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Slide Number Placeholder 3">
            <a:extLst>
              <a:ext uri="{FF2B5EF4-FFF2-40B4-BE49-F238E27FC236}">
                <a16:creationId xmlns:a16="http://schemas.microsoft.com/office/drawing/2014/main" id="{480173D2-798D-4FA7-B01D-EDAF6BADFA67}"/>
              </a:ext>
            </a:extLst>
          </p:cNvPr>
          <p:cNvSpPr>
            <a:spLocks noGrp="1"/>
          </p:cNvSpPr>
          <p:nvPr>
            <p:ph type="sldNum" sz="quarter" idx="12"/>
          </p:nvPr>
        </p:nvSpPr>
        <p:spPr>
          <a:xfrm>
            <a:off x="11311128" y="6272784"/>
            <a:ext cx="640080" cy="365125"/>
          </a:xfrm>
        </p:spPr>
        <p:txBody>
          <a:bodyPr>
            <a:normAutofit/>
          </a:bodyPr>
          <a:lstStyle/>
          <a:p>
            <a:pPr>
              <a:spcAft>
                <a:spcPts val="600"/>
              </a:spcAft>
            </a:pPr>
            <a:fld id="{4FAB73BC-B049-4115-A692-8D63A059BFB8}" type="slidenum">
              <a:rPr lang="en-US" smtClean="0"/>
              <a:pPr>
                <a:spcAft>
                  <a:spcPts val="600"/>
                </a:spcAft>
              </a:pPr>
              <a:t>21</a:t>
            </a:fld>
            <a:endParaRPr lang="en-US"/>
          </a:p>
        </p:txBody>
      </p:sp>
    </p:spTree>
    <p:extLst>
      <p:ext uri="{BB962C8B-B14F-4D97-AF65-F5344CB8AC3E}">
        <p14:creationId xmlns:p14="http://schemas.microsoft.com/office/powerpoint/2010/main" val="34456617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7F8FEA-2A96-48EE-AA8B-4DEB37C8DAFA}"/>
              </a:ext>
            </a:extLst>
          </p:cNvPr>
          <p:cNvSpPr>
            <a:spLocks noGrp="1"/>
          </p:cNvSpPr>
          <p:nvPr>
            <p:ph type="title"/>
          </p:nvPr>
        </p:nvSpPr>
        <p:spPr>
          <a:xfrm>
            <a:off x="1069848" y="484632"/>
            <a:ext cx="10058400" cy="1609344"/>
          </a:xfrm>
        </p:spPr>
        <p:txBody>
          <a:bodyPr>
            <a:normAutofit/>
          </a:bodyPr>
          <a:lstStyle/>
          <a:p>
            <a:r>
              <a:rPr lang="en-US" sz="4200" dirty="0"/>
              <a:t>Difficulty level | Stack overflow</a:t>
            </a:r>
          </a:p>
        </p:txBody>
      </p:sp>
      <p:sp>
        <p:nvSpPr>
          <p:cNvPr id="20" name="Rectangle 19">
            <a:extLst>
              <a:ext uri="{FF2B5EF4-FFF2-40B4-BE49-F238E27FC236}">
                <a16:creationId xmlns:a16="http://schemas.microsoft.com/office/drawing/2014/main" id="{3FD711E9-7F79-40A9-8D9E-4AE293C154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6800" y="2013293"/>
            <a:ext cx="10058400"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F130EF9A-C72C-40FD-A197-8B508C221DB8}"/>
              </a:ext>
            </a:extLst>
          </p:cNvPr>
          <p:cNvSpPr>
            <a:spLocks noGrp="1"/>
          </p:cNvSpPr>
          <p:nvPr>
            <p:ph type="sldNum" sz="quarter" idx="12"/>
          </p:nvPr>
        </p:nvSpPr>
        <p:spPr>
          <a:xfrm>
            <a:off x="11311128" y="6272784"/>
            <a:ext cx="640080" cy="365125"/>
          </a:xfrm>
        </p:spPr>
        <p:txBody>
          <a:bodyPr>
            <a:normAutofit/>
          </a:bodyPr>
          <a:lstStyle/>
          <a:p>
            <a:pPr>
              <a:spcAft>
                <a:spcPts val="600"/>
              </a:spcAft>
            </a:pPr>
            <a:fld id="{4FAB73BC-B049-4115-A692-8D63A059BFB8}" type="slidenum">
              <a:rPr lang="en-US" smtClean="0"/>
              <a:pPr>
                <a:spcAft>
                  <a:spcPts val="600"/>
                </a:spcAft>
              </a:pPr>
              <a:t>22</a:t>
            </a:fld>
            <a:endParaRPr lang="en-US"/>
          </a:p>
        </p:txBody>
      </p:sp>
      <p:graphicFrame>
        <p:nvGraphicFramePr>
          <p:cNvPr id="15" name="Content Placeholder 14">
            <a:extLst>
              <a:ext uri="{FF2B5EF4-FFF2-40B4-BE49-F238E27FC236}">
                <a16:creationId xmlns:a16="http://schemas.microsoft.com/office/drawing/2014/main" id="{24545A2F-66CE-432D-888B-49B13FF58D41}"/>
              </a:ext>
            </a:extLst>
          </p:cNvPr>
          <p:cNvGraphicFramePr>
            <a:graphicFrameLocks noGrp="1"/>
          </p:cNvGraphicFramePr>
          <p:nvPr>
            <p:ph idx="1"/>
            <p:extLst>
              <p:ext uri="{D42A27DB-BD31-4B8C-83A1-F6EECF244321}">
                <p14:modId xmlns:p14="http://schemas.microsoft.com/office/powerpoint/2010/main" val="3618529399"/>
              </p:ext>
            </p:extLst>
          </p:nvPr>
        </p:nvGraphicFramePr>
        <p:xfrm>
          <a:off x="1069975" y="2385390"/>
          <a:ext cx="10058400" cy="3617845"/>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24915970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65721A-3CCA-4274-AF28-7F7534EA0246}"/>
              </a:ext>
            </a:extLst>
          </p:cNvPr>
          <p:cNvSpPr>
            <a:spLocks noGrp="1"/>
          </p:cNvSpPr>
          <p:nvPr>
            <p:ph type="title"/>
          </p:nvPr>
        </p:nvSpPr>
        <p:spPr>
          <a:xfrm>
            <a:off x="1069848" y="484632"/>
            <a:ext cx="10058400" cy="1609344"/>
          </a:xfrm>
        </p:spPr>
        <p:txBody>
          <a:bodyPr>
            <a:normAutofit/>
          </a:bodyPr>
          <a:lstStyle/>
          <a:p>
            <a:r>
              <a:rPr lang="en-US" sz="4200" dirty="0"/>
              <a:t>Difficulty level | Stack overflow</a:t>
            </a:r>
          </a:p>
        </p:txBody>
      </p:sp>
      <p:sp>
        <p:nvSpPr>
          <p:cNvPr id="12" name="Rectangle 11">
            <a:extLst>
              <a:ext uri="{FF2B5EF4-FFF2-40B4-BE49-F238E27FC236}">
                <a16:creationId xmlns:a16="http://schemas.microsoft.com/office/drawing/2014/main" id="{3FD711E9-7F79-40A9-8D9E-4AE293C154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6800" y="2013293"/>
            <a:ext cx="10058400"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F086FF98-08FF-434B-85A1-35FCC3313678}"/>
              </a:ext>
            </a:extLst>
          </p:cNvPr>
          <p:cNvSpPr>
            <a:spLocks noGrp="1"/>
          </p:cNvSpPr>
          <p:nvPr>
            <p:ph type="sldNum" sz="quarter" idx="12"/>
          </p:nvPr>
        </p:nvSpPr>
        <p:spPr>
          <a:xfrm>
            <a:off x="11311128" y="6272784"/>
            <a:ext cx="640080" cy="365125"/>
          </a:xfrm>
        </p:spPr>
        <p:txBody>
          <a:bodyPr>
            <a:normAutofit/>
          </a:bodyPr>
          <a:lstStyle/>
          <a:p>
            <a:pPr>
              <a:spcAft>
                <a:spcPts val="600"/>
              </a:spcAft>
            </a:pPr>
            <a:fld id="{4FAB73BC-B049-4115-A692-8D63A059BFB8}" type="slidenum">
              <a:rPr lang="en-US" smtClean="0"/>
              <a:pPr>
                <a:spcAft>
                  <a:spcPts val="600"/>
                </a:spcAft>
              </a:pPr>
              <a:t>23</a:t>
            </a:fld>
            <a:endParaRPr lang="en-US"/>
          </a:p>
        </p:txBody>
      </p:sp>
      <mc:AlternateContent xmlns:mc="http://schemas.openxmlformats.org/markup-compatibility/2006" xmlns:cx2="http://schemas.microsoft.com/office/drawing/2015/10/21/chartex">
        <mc:Choice Requires="cx2">
          <p:graphicFrame>
            <p:nvGraphicFramePr>
              <p:cNvPr id="7" name="Content Placeholder 6">
                <a:extLst>
                  <a:ext uri="{FF2B5EF4-FFF2-40B4-BE49-F238E27FC236}">
                    <a16:creationId xmlns:a16="http://schemas.microsoft.com/office/drawing/2014/main" id="{7E82322B-9DD7-4BC9-94A4-742332D256C1}"/>
                  </a:ext>
                </a:extLst>
              </p:cNvPr>
              <p:cNvGraphicFramePr>
                <a:graphicFrameLocks noGrp="1"/>
              </p:cNvGraphicFramePr>
              <p:nvPr>
                <p:ph idx="1"/>
                <p:extLst>
                  <p:ext uri="{D42A27DB-BD31-4B8C-83A1-F6EECF244321}">
                    <p14:modId xmlns:p14="http://schemas.microsoft.com/office/powerpoint/2010/main" val="2225719058"/>
                  </p:ext>
                </p:extLst>
              </p:nvPr>
            </p:nvGraphicFramePr>
            <p:xfrm>
              <a:off x="1069975" y="2385390"/>
              <a:ext cx="10058400" cy="3617845"/>
            </p:xfrm>
            <a:graphic>
              <a:graphicData uri="http://schemas.microsoft.com/office/drawing/2014/chartex">
                <cx:chart xmlns:cx="http://schemas.microsoft.com/office/drawing/2014/chartex" xmlns:r="http://schemas.openxmlformats.org/officeDocument/2006/relationships" r:id="rId4"/>
              </a:graphicData>
            </a:graphic>
          </p:graphicFrame>
        </mc:Choice>
        <mc:Fallback xmlns="">
          <p:pic>
            <p:nvPicPr>
              <p:cNvPr id="7" name="Content Placeholder 6">
                <a:extLst>
                  <a:ext uri="{FF2B5EF4-FFF2-40B4-BE49-F238E27FC236}">
                    <a16:creationId xmlns:a16="http://schemas.microsoft.com/office/drawing/2014/main" id="{7E82322B-9DD7-4BC9-94A4-742332D256C1}"/>
                  </a:ext>
                </a:extLst>
              </p:cNvPr>
              <p:cNvPicPr>
                <a:picLocks noGrp="1" noRot="1" noChangeAspect="1" noMove="1" noResize="1" noEditPoints="1" noAdjustHandles="1" noChangeArrowheads="1" noChangeShapeType="1"/>
              </p:cNvPicPr>
              <p:nvPr/>
            </p:nvPicPr>
            <p:blipFill>
              <a:blip r:embed="rId5"/>
              <a:stretch>
                <a:fillRect/>
              </a:stretch>
            </p:blipFill>
            <p:spPr>
              <a:xfrm>
                <a:off x="1069975" y="2385390"/>
                <a:ext cx="10058400" cy="3617845"/>
              </a:xfrm>
              <a:prstGeom prst="rect">
                <a:avLst/>
              </a:prstGeom>
            </p:spPr>
          </p:pic>
        </mc:Fallback>
      </mc:AlternateContent>
    </p:spTree>
    <p:extLst>
      <p:ext uri="{BB962C8B-B14F-4D97-AF65-F5344CB8AC3E}">
        <p14:creationId xmlns:p14="http://schemas.microsoft.com/office/powerpoint/2010/main" val="37295668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D511CF-423E-4AC3-A5DA-68FF15F3B852}"/>
              </a:ext>
            </a:extLst>
          </p:cNvPr>
          <p:cNvSpPr>
            <a:spLocks noGrp="1"/>
          </p:cNvSpPr>
          <p:nvPr>
            <p:ph type="title"/>
          </p:nvPr>
        </p:nvSpPr>
        <p:spPr>
          <a:xfrm>
            <a:off x="1069848" y="484632"/>
            <a:ext cx="10058400" cy="1609344"/>
          </a:xfrm>
        </p:spPr>
        <p:txBody>
          <a:bodyPr>
            <a:normAutofit/>
          </a:bodyPr>
          <a:lstStyle/>
          <a:p>
            <a:r>
              <a:rPr lang="en-US" sz="4200" dirty="0"/>
              <a:t>Popularity level | Stack overflow</a:t>
            </a:r>
          </a:p>
        </p:txBody>
      </p:sp>
      <p:sp>
        <p:nvSpPr>
          <p:cNvPr id="12" name="Rectangle 11">
            <a:extLst>
              <a:ext uri="{FF2B5EF4-FFF2-40B4-BE49-F238E27FC236}">
                <a16:creationId xmlns:a16="http://schemas.microsoft.com/office/drawing/2014/main" id="{3FD711E9-7F79-40A9-8D9E-4AE293C154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6800" y="2013293"/>
            <a:ext cx="10058400"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C5E0554C-2E13-4B3B-98FD-9FFCF27ACEA0}"/>
              </a:ext>
            </a:extLst>
          </p:cNvPr>
          <p:cNvSpPr>
            <a:spLocks noGrp="1"/>
          </p:cNvSpPr>
          <p:nvPr>
            <p:ph type="sldNum" sz="quarter" idx="12"/>
          </p:nvPr>
        </p:nvSpPr>
        <p:spPr>
          <a:xfrm>
            <a:off x="11311128" y="6272784"/>
            <a:ext cx="640080" cy="365125"/>
          </a:xfrm>
        </p:spPr>
        <p:txBody>
          <a:bodyPr>
            <a:normAutofit/>
          </a:bodyPr>
          <a:lstStyle/>
          <a:p>
            <a:pPr>
              <a:spcAft>
                <a:spcPts val="600"/>
              </a:spcAft>
            </a:pPr>
            <a:fld id="{4FAB73BC-B049-4115-A692-8D63A059BFB8}" type="slidenum">
              <a:rPr lang="en-US" smtClean="0"/>
              <a:pPr>
                <a:spcAft>
                  <a:spcPts val="600"/>
                </a:spcAft>
              </a:pPr>
              <a:t>24</a:t>
            </a:fld>
            <a:endParaRPr lang="en-US"/>
          </a:p>
        </p:txBody>
      </p:sp>
      <p:graphicFrame>
        <p:nvGraphicFramePr>
          <p:cNvPr id="7" name="Content Placeholder 6">
            <a:extLst>
              <a:ext uri="{FF2B5EF4-FFF2-40B4-BE49-F238E27FC236}">
                <a16:creationId xmlns:a16="http://schemas.microsoft.com/office/drawing/2014/main" id="{5459F67B-78CD-49F7-99CC-FE5C6DCBE35E}"/>
              </a:ext>
            </a:extLst>
          </p:cNvPr>
          <p:cNvGraphicFramePr>
            <a:graphicFrameLocks noGrp="1"/>
          </p:cNvGraphicFramePr>
          <p:nvPr>
            <p:ph idx="1"/>
            <p:extLst>
              <p:ext uri="{D42A27DB-BD31-4B8C-83A1-F6EECF244321}">
                <p14:modId xmlns:p14="http://schemas.microsoft.com/office/powerpoint/2010/main" val="3038035511"/>
              </p:ext>
            </p:extLst>
          </p:nvPr>
        </p:nvGraphicFramePr>
        <p:xfrm>
          <a:off x="1069974" y="2174660"/>
          <a:ext cx="10061321" cy="3828576"/>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3799774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0DD8F9-1BB0-46F2-93FF-67D3FA0D0726}"/>
              </a:ext>
            </a:extLst>
          </p:cNvPr>
          <p:cNvSpPr>
            <a:spLocks noGrp="1"/>
          </p:cNvSpPr>
          <p:nvPr>
            <p:ph type="title"/>
          </p:nvPr>
        </p:nvSpPr>
        <p:spPr/>
        <p:txBody>
          <a:bodyPr>
            <a:normAutofit/>
          </a:bodyPr>
          <a:lstStyle/>
          <a:p>
            <a:r>
              <a:rPr lang="en-US" sz="4200" dirty="0"/>
              <a:t>Trend analysis | stack overflow</a:t>
            </a:r>
          </a:p>
        </p:txBody>
      </p:sp>
      <p:graphicFrame>
        <p:nvGraphicFramePr>
          <p:cNvPr id="8" name="Content Placeholder 7">
            <a:extLst>
              <a:ext uri="{FF2B5EF4-FFF2-40B4-BE49-F238E27FC236}">
                <a16:creationId xmlns:a16="http://schemas.microsoft.com/office/drawing/2014/main" id="{D7EFCCE6-ED70-45E3-A741-B3CEF42507F1}"/>
              </a:ext>
            </a:extLst>
          </p:cNvPr>
          <p:cNvGraphicFramePr>
            <a:graphicFrameLocks noGrp="1"/>
          </p:cNvGraphicFramePr>
          <p:nvPr>
            <p:ph sz="half" idx="2"/>
            <p:extLst>
              <p:ext uri="{D42A27DB-BD31-4B8C-83A1-F6EECF244321}">
                <p14:modId xmlns:p14="http://schemas.microsoft.com/office/powerpoint/2010/main" val="1882927049"/>
              </p:ext>
            </p:extLst>
          </p:nvPr>
        </p:nvGraphicFramePr>
        <p:xfrm>
          <a:off x="1063752" y="2093976"/>
          <a:ext cx="4754562" cy="3978275"/>
        </p:xfrm>
        <a:graphic>
          <a:graphicData uri="http://schemas.openxmlformats.org/drawingml/2006/chart">
            <c:chart xmlns:c="http://schemas.openxmlformats.org/drawingml/2006/chart" xmlns:r="http://schemas.openxmlformats.org/officeDocument/2006/relationships" r:id="rId2"/>
          </a:graphicData>
        </a:graphic>
      </p:graphicFrame>
      <p:sp>
        <p:nvSpPr>
          <p:cNvPr id="4" name="Slide Number Placeholder 3">
            <a:extLst>
              <a:ext uri="{FF2B5EF4-FFF2-40B4-BE49-F238E27FC236}">
                <a16:creationId xmlns:a16="http://schemas.microsoft.com/office/drawing/2014/main" id="{2E047E35-F364-46B7-B268-1304B64D2427}"/>
              </a:ext>
            </a:extLst>
          </p:cNvPr>
          <p:cNvSpPr>
            <a:spLocks noGrp="1"/>
          </p:cNvSpPr>
          <p:nvPr>
            <p:ph type="sldNum" sz="quarter" idx="12"/>
          </p:nvPr>
        </p:nvSpPr>
        <p:spPr/>
        <p:txBody>
          <a:bodyPr>
            <a:normAutofit/>
          </a:bodyPr>
          <a:lstStyle/>
          <a:p>
            <a:pPr>
              <a:spcAft>
                <a:spcPts val="600"/>
              </a:spcAft>
            </a:pPr>
            <a:fld id="{4FAB73BC-B049-4115-A692-8D63A059BFB8}" type="slidenum">
              <a:rPr lang="en-US"/>
              <a:pPr>
                <a:spcAft>
                  <a:spcPts val="600"/>
                </a:spcAft>
              </a:pPr>
              <a:t>25</a:t>
            </a:fld>
            <a:endParaRPr lang="en-US"/>
          </a:p>
        </p:txBody>
      </p:sp>
      <p:graphicFrame>
        <p:nvGraphicFramePr>
          <p:cNvPr id="12" name="Content Placeholder 2" descr="SmartArt Timeline graphic placeholder">
            <a:extLst>
              <a:ext uri="{FF2B5EF4-FFF2-40B4-BE49-F238E27FC236}">
                <a16:creationId xmlns:a16="http://schemas.microsoft.com/office/drawing/2014/main" id="{E47DE076-C89A-4655-B10F-299A5C04F804}"/>
              </a:ext>
            </a:extLst>
          </p:cNvPr>
          <p:cNvGraphicFramePr>
            <a:graphicFrameLocks/>
          </p:cNvGraphicFramePr>
          <p:nvPr>
            <p:extLst>
              <p:ext uri="{D42A27DB-BD31-4B8C-83A1-F6EECF244321}">
                <p14:modId xmlns:p14="http://schemas.microsoft.com/office/powerpoint/2010/main" val="75987777"/>
              </p:ext>
            </p:extLst>
          </p:nvPr>
        </p:nvGraphicFramePr>
        <p:xfrm>
          <a:off x="6445791" y="2736759"/>
          <a:ext cx="4505292" cy="357665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3" name="Picture 12" descr="A close up of a sign&#10;&#10;Description automatically generated">
            <a:extLst>
              <a:ext uri="{FF2B5EF4-FFF2-40B4-BE49-F238E27FC236}">
                <a16:creationId xmlns:a16="http://schemas.microsoft.com/office/drawing/2014/main" id="{B0B35AB8-4B6B-4F7D-B971-D65EE1527499}"/>
              </a:ext>
            </a:extLst>
          </p:cNvPr>
          <p:cNvPicPr>
            <a:picLocks noChangeAspect="1"/>
          </p:cNvPicPr>
          <p:nvPr/>
        </p:nvPicPr>
        <p:blipFill>
          <a:blip r:embed="rId8">
            <a:extLst>
              <a:ext uri="{837473B0-CC2E-450A-ABE3-18F120FF3D39}">
                <a1611:picAttrSrcUrl xmlns:a1611="http://schemas.microsoft.com/office/drawing/2016/11/main" r:id="rId9"/>
              </a:ext>
            </a:extLst>
          </a:blip>
          <a:stretch>
            <a:fillRect/>
          </a:stretch>
        </p:blipFill>
        <p:spPr>
          <a:xfrm>
            <a:off x="7690427" y="1272672"/>
            <a:ext cx="2222200" cy="1944425"/>
          </a:xfrm>
          <a:prstGeom prst="rect">
            <a:avLst/>
          </a:prstGeom>
        </p:spPr>
      </p:pic>
    </p:spTree>
    <p:extLst>
      <p:ext uri="{BB962C8B-B14F-4D97-AF65-F5344CB8AC3E}">
        <p14:creationId xmlns:p14="http://schemas.microsoft.com/office/powerpoint/2010/main" val="37998629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B24370-68A9-4637-8311-E4190C12FD28}"/>
              </a:ext>
            </a:extLst>
          </p:cNvPr>
          <p:cNvSpPr>
            <a:spLocks noGrp="1"/>
          </p:cNvSpPr>
          <p:nvPr>
            <p:ph type="title"/>
          </p:nvPr>
        </p:nvSpPr>
        <p:spPr>
          <a:xfrm>
            <a:off x="1069848" y="484632"/>
            <a:ext cx="10058400" cy="1609344"/>
          </a:xfrm>
        </p:spPr>
        <p:txBody>
          <a:bodyPr>
            <a:normAutofit/>
          </a:bodyPr>
          <a:lstStyle/>
          <a:p>
            <a:r>
              <a:rPr lang="en-US" sz="4200" dirty="0"/>
              <a:t>Safety analysis | Stack overflow</a:t>
            </a:r>
          </a:p>
        </p:txBody>
      </p:sp>
      <p:sp>
        <p:nvSpPr>
          <p:cNvPr id="10" name="Rectangle 12">
            <a:extLst>
              <a:ext uri="{FF2B5EF4-FFF2-40B4-BE49-F238E27FC236}">
                <a16:creationId xmlns:a16="http://schemas.microsoft.com/office/drawing/2014/main" id="{3FD711E9-7F79-40A9-8D9E-4AE293C154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6800" y="2013293"/>
            <a:ext cx="10058400"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FF7DAFD2-70A4-4C07-A0E9-63770C4BE13E}"/>
              </a:ext>
            </a:extLst>
          </p:cNvPr>
          <p:cNvSpPr>
            <a:spLocks noGrp="1"/>
          </p:cNvSpPr>
          <p:nvPr>
            <p:ph type="sldNum" sz="quarter" idx="12"/>
          </p:nvPr>
        </p:nvSpPr>
        <p:spPr>
          <a:xfrm>
            <a:off x="11311128" y="6272784"/>
            <a:ext cx="640080" cy="365125"/>
          </a:xfrm>
        </p:spPr>
        <p:txBody>
          <a:bodyPr>
            <a:normAutofit/>
          </a:bodyPr>
          <a:lstStyle/>
          <a:p>
            <a:pPr>
              <a:spcAft>
                <a:spcPts val="600"/>
              </a:spcAft>
            </a:pPr>
            <a:fld id="{4FAB73BC-B049-4115-A692-8D63A059BFB8}" type="slidenum">
              <a:rPr lang="en-US" smtClean="0"/>
              <a:pPr>
                <a:spcAft>
                  <a:spcPts val="600"/>
                </a:spcAft>
              </a:pPr>
              <a:t>26</a:t>
            </a:fld>
            <a:endParaRPr lang="en-US"/>
          </a:p>
        </p:txBody>
      </p:sp>
      <p:graphicFrame>
        <p:nvGraphicFramePr>
          <p:cNvPr id="8" name="Content Placeholder 7">
            <a:extLst>
              <a:ext uri="{FF2B5EF4-FFF2-40B4-BE49-F238E27FC236}">
                <a16:creationId xmlns:a16="http://schemas.microsoft.com/office/drawing/2014/main" id="{7EB04182-6B4F-4259-BC54-2E5455C7CF13}"/>
              </a:ext>
            </a:extLst>
          </p:cNvPr>
          <p:cNvGraphicFramePr>
            <a:graphicFrameLocks noGrp="1"/>
          </p:cNvGraphicFramePr>
          <p:nvPr>
            <p:ph idx="1"/>
            <p:extLst>
              <p:ext uri="{D42A27DB-BD31-4B8C-83A1-F6EECF244321}">
                <p14:modId xmlns:p14="http://schemas.microsoft.com/office/powerpoint/2010/main" val="1107381292"/>
              </p:ext>
            </p:extLst>
          </p:nvPr>
        </p:nvGraphicFramePr>
        <p:xfrm>
          <a:off x="1069974" y="2013294"/>
          <a:ext cx="10241154" cy="425949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41102286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11">
            <a:extLst>
              <a:ext uri="{FF2B5EF4-FFF2-40B4-BE49-F238E27FC236}">
                <a16:creationId xmlns:a16="http://schemas.microsoft.com/office/drawing/2014/main" id="{E009DD9B-5EE2-4C0D-8B2B-351C8C1022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13">
            <a:extLst>
              <a:ext uri="{FF2B5EF4-FFF2-40B4-BE49-F238E27FC236}">
                <a16:creationId xmlns:a16="http://schemas.microsoft.com/office/drawing/2014/main" id="{E720DB99-7745-4E75-9D96-AAB6D55C53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464119"/>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5">
            <a:extLst>
              <a:ext uri="{FF2B5EF4-FFF2-40B4-BE49-F238E27FC236}">
                <a16:creationId xmlns:a16="http://schemas.microsoft.com/office/drawing/2014/main" id="{D68803C4-E159-4360-B7BB-74205C8F78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601952"/>
            <a:ext cx="10222992" cy="1385874"/>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7">
            <a:extLst>
              <a:ext uri="{FF2B5EF4-FFF2-40B4-BE49-F238E27FC236}">
                <a16:creationId xmlns:a16="http://schemas.microsoft.com/office/drawing/2014/main" id="{504B0465-3B07-49BF-BEA7-D814762462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2038655"/>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CCBDD6DF-08F0-433B-8B94-878155CCB961}"/>
              </a:ext>
            </a:extLst>
          </p:cNvPr>
          <p:cNvSpPr>
            <a:spLocks noGrp="1"/>
          </p:cNvSpPr>
          <p:nvPr>
            <p:ph type="title"/>
          </p:nvPr>
        </p:nvSpPr>
        <p:spPr>
          <a:xfrm>
            <a:off x="1069848" y="484632"/>
            <a:ext cx="10058400" cy="1609344"/>
          </a:xfrm>
        </p:spPr>
        <p:txBody>
          <a:bodyPr>
            <a:normAutofit/>
          </a:bodyPr>
          <a:lstStyle/>
          <a:p>
            <a:r>
              <a:rPr lang="en-US" sz="4200" dirty="0"/>
              <a:t>Threats and limitations</a:t>
            </a:r>
          </a:p>
        </p:txBody>
      </p:sp>
      <p:pic>
        <p:nvPicPr>
          <p:cNvPr id="7" name="Picture 6" descr="A picture containing icon&#10;&#10;Description automatically generated">
            <a:extLst>
              <a:ext uri="{FF2B5EF4-FFF2-40B4-BE49-F238E27FC236}">
                <a16:creationId xmlns:a16="http://schemas.microsoft.com/office/drawing/2014/main" id="{6F87336D-ADF5-4926-A7A1-63249F99FD9D}"/>
              </a:ext>
            </a:extLst>
          </p:cNvPr>
          <p:cNvPicPr>
            <a:picLocks noChangeAspect="1"/>
          </p:cNvPicPr>
          <p:nvPr/>
        </p:nvPicPr>
        <p:blipFill rotWithShape="1">
          <a:blip r:embed="rId4">
            <a:extLst>
              <a:ext uri="{837473B0-CC2E-450A-ABE3-18F120FF3D39}">
                <a1611:picAttrSrcUrl xmlns:a1611="http://schemas.microsoft.com/office/drawing/2016/11/main" r:id="rId5"/>
              </a:ext>
            </a:extLst>
          </a:blip>
          <a:srcRect l="444" t="-52322" b="-38770"/>
          <a:stretch/>
        </p:blipFill>
        <p:spPr>
          <a:xfrm>
            <a:off x="1007196" y="2265037"/>
            <a:ext cx="5088800" cy="3907158"/>
          </a:xfrm>
          <a:prstGeom prst="rect">
            <a:avLst/>
          </a:prstGeom>
        </p:spPr>
      </p:pic>
      <p:sp>
        <p:nvSpPr>
          <p:cNvPr id="3" name="Content Placeholder 2">
            <a:extLst>
              <a:ext uri="{FF2B5EF4-FFF2-40B4-BE49-F238E27FC236}">
                <a16:creationId xmlns:a16="http://schemas.microsoft.com/office/drawing/2014/main" id="{0A942618-ED7F-46B6-BF95-6565A238C5BC}"/>
              </a:ext>
            </a:extLst>
          </p:cNvPr>
          <p:cNvSpPr>
            <a:spLocks noGrp="1"/>
          </p:cNvSpPr>
          <p:nvPr>
            <p:ph idx="1"/>
          </p:nvPr>
        </p:nvSpPr>
        <p:spPr>
          <a:xfrm>
            <a:off x="6496216" y="2320412"/>
            <a:ext cx="4632031" cy="3851787"/>
          </a:xfrm>
        </p:spPr>
        <p:txBody>
          <a:bodyPr anchor="ctr">
            <a:normAutofit/>
          </a:bodyPr>
          <a:lstStyle/>
          <a:p>
            <a:r>
              <a:rPr lang="en-US" dirty="0"/>
              <a:t>Although we have checked the difficulty level by measuring the time it is taken to answer a Stack Overflow question,  we cannot justify that result using a reference. And that could be one of the reasons that they do not have the experts in this area.</a:t>
            </a:r>
          </a:p>
          <a:p>
            <a:r>
              <a:rPr lang="en-US" dirty="0"/>
              <a:t>The sample data is low, and we mitigate the risk by not filtering data for 10 years but took all the available related data.</a:t>
            </a:r>
          </a:p>
          <a:p>
            <a:endParaRPr lang="en-US" dirty="0"/>
          </a:p>
        </p:txBody>
      </p:sp>
      <p:sp>
        <p:nvSpPr>
          <p:cNvPr id="15" name="Oval 19">
            <a:extLst>
              <a:ext uri="{FF2B5EF4-FFF2-40B4-BE49-F238E27FC236}">
                <a16:creationId xmlns:a16="http://schemas.microsoft.com/office/drawing/2014/main" id="{49B7FFA5-14CB-4A4F-9BCC-CA3AA5D9D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01725" y="6229681"/>
            <a:ext cx="457200" cy="457200"/>
          </a:xfrm>
          <a:prstGeom prst="ellipse">
            <a:avLst/>
          </a:prstGeom>
          <a:blipFill dpi="0" rotWithShape="1">
            <a:blip r:embed="rId6">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7" name="Oval 21">
            <a:extLst>
              <a:ext uri="{FF2B5EF4-FFF2-40B4-BE49-F238E27FC236}">
                <a16:creationId xmlns:a16="http://schemas.microsoft.com/office/drawing/2014/main" id="{04E48745-7512-4EC2-9E20-9092D1215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30918" y="6258874"/>
            <a:ext cx="398813" cy="398815"/>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5" name="Slide Number Placeholder 4">
            <a:extLst>
              <a:ext uri="{FF2B5EF4-FFF2-40B4-BE49-F238E27FC236}">
                <a16:creationId xmlns:a16="http://schemas.microsoft.com/office/drawing/2014/main" id="{5E5A00E8-8433-4002-B979-7346E4C8A223}"/>
              </a:ext>
            </a:extLst>
          </p:cNvPr>
          <p:cNvSpPr>
            <a:spLocks noGrp="1"/>
          </p:cNvSpPr>
          <p:nvPr>
            <p:ph type="sldNum" sz="quarter" idx="12"/>
          </p:nvPr>
        </p:nvSpPr>
        <p:spPr>
          <a:xfrm>
            <a:off x="11311128" y="6272784"/>
            <a:ext cx="640080" cy="365125"/>
          </a:xfrm>
        </p:spPr>
        <p:txBody>
          <a:bodyPr>
            <a:normAutofit/>
          </a:bodyPr>
          <a:lstStyle/>
          <a:p>
            <a:pPr>
              <a:spcAft>
                <a:spcPts val="600"/>
              </a:spcAft>
            </a:pPr>
            <a:fld id="{4FAB73BC-B049-4115-A692-8D63A059BFB8}" type="slidenum">
              <a:rPr lang="en-US" smtClean="0"/>
              <a:pPr>
                <a:spcAft>
                  <a:spcPts val="600"/>
                </a:spcAft>
              </a:pPr>
              <a:t>27</a:t>
            </a:fld>
            <a:endParaRPr lang="en-US"/>
          </a:p>
        </p:txBody>
      </p:sp>
    </p:spTree>
    <p:extLst>
      <p:ext uri="{BB962C8B-B14F-4D97-AF65-F5344CB8AC3E}">
        <p14:creationId xmlns:p14="http://schemas.microsoft.com/office/powerpoint/2010/main" val="1639970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42EC53-DC6A-4D60-B08B-9D2461B58FA3}"/>
              </a:ext>
            </a:extLst>
          </p:cNvPr>
          <p:cNvSpPr>
            <a:spLocks noGrp="1"/>
          </p:cNvSpPr>
          <p:nvPr>
            <p:ph type="title"/>
          </p:nvPr>
        </p:nvSpPr>
        <p:spPr>
          <a:xfrm>
            <a:off x="1069848" y="484632"/>
            <a:ext cx="10058400" cy="1609344"/>
          </a:xfrm>
        </p:spPr>
        <p:txBody>
          <a:bodyPr>
            <a:normAutofit/>
          </a:bodyPr>
          <a:lstStyle/>
          <a:p>
            <a:r>
              <a:rPr lang="en-US" sz="4200" dirty="0"/>
              <a:t>Implications </a:t>
            </a:r>
          </a:p>
        </p:txBody>
      </p:sp>
      <p:sp>
        <p:nvSpPr>
          <p:cNvPr id="10" name="Rectangle 9">
            <a:extLst>
              <a:ext uri="{FF2B5EF4-FFF2-40B4-BE49-F238E27FC236}">
                <a16:creationId xmlns:a16="http://schemas.microsoft.com/office/drawing/2014/main" id="{3FD711E9-7F79-40A9-8D9E-4AE293C154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6800" y="2013293"/>
            <a:ext cx="10058400"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B21A8220-9CAB-48B8-B54A-AB56B55963DE}"/>
              </a:ext>
            </a:extLst>
          </p:cNvPr>
          <p:cNvSpPr>
            <a:spLocks noGrp="1"/>
          </p:cNvSpPr>
          <p:nvPr>
            <p:ph type="sldNum" sz="quarter" idx="12"/>
          </p:nvPr>
        </p:nvSpPr>
        <p:spPr>
          <a:xfrm>
            <a:off x="11311128" y="6272784"/>
            <a:ext cx="640080" cy="365125"/>
          </a:xfrm>
        </p:spPr>
        <p:txBody>
          <a:bodyPr>
            <a:normAutofit/>
          </a:bodyPr>
          <a:lstStyle/>
          <a:p>
            <a:pPr>
              <a:spcAft>
                <a:spcPts val="600"/>
              </a:spcAft>
            </a:pPr>
            <a:fld id="{4FAB73BC-B049-4115-A692-8D63A059BFB8}" type="slidenum">
              <a:rPr lang="en-US" smtClean="0"/>
              <a:pPr>
                <a:spcAft>
                  <a:spcPts val="600"/>
                </a:spcAft>
              </a:pPr>
              <a:t>28</a:t>
            </a:fld>
            <a:endParaRPr lang="en-US"/>
          </a:p>
        </p:txBody>
      </p:sp>
      <p:graphicFrame>
        <p:nvGraphicFramePr>
          <p:cNvPr id="6" name="Content Placeholder 2">
            <a:extLst>
              <a:ext uri="{FF2B5EF4-FFF2-40B4-BE49-F238E27FC236}">
                <a16:creationId xmlns:a16="http://schemas.microsoft.com/office/drawing/2014/main" id="{C2528A16-B5D5-4569-B43C-839FEDC30BC4}"/>
              </a:ext>
            </a:extLst>
          </p:cNvPr>
          <p:cNvGraphicFramePr>
            <a:graphicFrameLocks noGrp="1"/>
          </p:cNvGraphicFramePr>
          <p:nvPr>
            <p:ph idx="1"/>
            <p:extLst>
              <p:ext uri="{D42A27DB-BD31-4B8C-83A1-F6EECF244321}">
                <p14:modId xmlns:p14="http://schemas.microsoft.com/office/powerpoint/2010/main" val="722140704"/>
              </p:ext>
            </p:extLst>
          </p:nvPr>
        </p:nvGraphicFramePr>
        <p:xfrm>
          <a:off x="1069975" y="2385390"/>
          <a:ext cx="10058400" cy="361784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0617384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4DC09A-EA1C-4781-9740-3BD030628DC0}"/>
              </a:ext>
            </a:extLst>
          </p:cNvPr>
          <p:cNvSpPr>
            <a:spLocks noGrp="1"/>
          </p:cNvSpPr>
          <p:nvPr>
            <p:ph type="title"/>
          </p:nvPr>
        </p:nvSpPr>
        <p:spPr>
          <a:xfrm>
            <a:off x="1069848" y="484632"/>
            <a:ext cx="10058400" cy="1609344"/>
          </a:xfrm>
        </p:spPr>
        <p:txBody>
          <a:bodyPr>
            <a:normAutofit/>
          </a:bodyPr>
          <a:lstStyle/>
          <a:p>
            <a:r>
              <a:rPr lang="en-US" sz="4200" dirty="0"/>
              <a:t>Validation of our work</a:t>
            </a:r>
          </a:p>
        </p:txBody>
      </p:sp>
      <p:sp>
        <p:nvSpPr>
          <p:cNvPr id="10" name="Rectangle 9">
            <a:extLst>
              <a:ext uri="{FF2B5EF4-FFF2-40B4-BE49-F238E27FC236}">
                <a16:creationId xmlns:a16="http://schemas.microsoft.com/office/drawing/2014/main" id="{3FD711E9-7F79-40A9-8D9E-4AE293C154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6800" y="2013293"/>
            <a:ext cx="10058400"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2061B78F-37CB-485F-9362-63DD9A7D6D85}"/>
              </a:ext>
            </a:extLst>
          </p:cNvPr>
          <p:cNvSpPr>
            <a:spLocks noGrp="1"/>
          </p:cNvSpPr>
          <p:nvPr>
            <p:ph type="sldNum" sz="quarter" idx="12"/>
          </p:nvPr>
        </p:nvSpPr>
        <p:spPr>
          <a:xfrm>
            <a:off x="11311128" y="6272784"/>
            <a:ext cx="640080" cy="365125"/>
          </a:xfrm>
        </p:spPr>
        <p:txBody>
          <a:bodyPr>
            <a:normAutofit/>
          </a:bodyPr>
          <a:lstStyle/>
          <a:p>
            <a:pPr>
              <a:spcAft>
                <a:spcPts val="600"/>
              </a:spcAft>
            </a:pPr>
            <a:fld id="{4FAB73BC-B049-4115-A692-8D63A059BFB8}" type="slidenum">
              <a:rPr lang="en-US" smtClean="0"/>
              <a:pPr>
                <a:spcAft>
                  <a:spcPts val="600"/>
                </a:spcAft>
              </a:pPr>
              <a:t>29</a:t>
            </a:fld>
            <a:endParaRPr lang="en-US"/>
          </a:p>
        </p:txBody>
      </p:sp>
      <p:graphicFrame>
        <p:nvGraphicFramePr>
          <p:cNvPr id="6" name="Content Placeholder 2">
            <a:extLst>
              <a:ext uri="{FF2B5EF4-FFF2-40B4-BE49-F238E27FC236}">
                <a16:creationId xmlns:a16="http://schemas.microsoft.com/office/drawing/2014/main" id="{D4F66C65-27CE-42CA-8E17-73D6B9BD8EDF}"/>
              </a:ext>
            </a:extLst>
          </p:cNvPr>
          <p:cNvGraphicFramePr>
            <a:graphicFrameLocks noGrp="1"/>
          </p:cNvGraphicFramePr>
          <p:nvPr>
            <p:ph idx="1"/>
            <p:extLst>
              <p:ext uri="{D42A27DB-BD31-4B8C-83A1-F6EECF244321}">
                <p14:modId xmlns:p14="http://schemas.microsoft.com/office/powerpoint/2010/main" val="1946168261"/>
              </p:ext>
            </p:extLst>
          </p:nvPr>
        </p:nvGraphicFramePr>
        <p:xfrm>
          <a:off x="1069975" y="2385390"/>
          <a:ext cx="10058400" cy="361784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889266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8" name="Rectangle 65">
            <a:extLst>
              <a:ext uri="{FF2B5EF4-FFF2-40B4-BE49-F238E27FC236}">
                <a16:creationId xmlns:a16="http://schemas.microsoft.com/office/drawing/2014/main" id="{04C6A80A-C3F4-48DE-80ED-845C8B3E13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0070" y="0"/>
            <a:ext cx="7541930"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2971C44-2400-4A32-A00B-8EDCA92439A4}"/>
              </a:ext>
            </a:extLst>
          </p:cNvPr>
          <p:cNvSpPr>
            <a:spLocks noGrp="1"/>
          </p:cNvSpPr>
          <p:nvPr>
            <p:ph type="title"/>
          </p:nvPr>
        </p:nvSpPr>
        <p:spPr>
          <a:xfrm>
            <a:off x="4970109" y="484632"/>
            <a:ext cx="6730277" cy="1609344"/>
          </a:xfrm>
          <a:ln>
            <a:noFill/>
          </a:ln>
        </p:spPr>
        <p:txBody>
          <a:bodyPr>
            <a:normAutofit/>
          </a:bodyPr>
          <a:lstStyle/>
          <a:p>
            <a:r>
              <a:rPr lang="en-US" sz="4800" dirty="0"/>
              <a:t>Research Goal</a:t>
            </a:r>
          </a:p>
        </p:txBody>
      </p:sp>
      <p:pic>
        <p:nvPicPr>
          <p:cNvPr id="23" name="Picture 22" descr="A picture containing shape&#10;&#10;Description automatically generated">
            <a:extLst>
              <a:ext uri="{FF2B5EF4-FFF2-40B4-BE49-F238E27FC236}">
                <a16:creationId xmlns:a16="http://schemas.microsoft.com/office/drawing/2014/main" id="{BD5898B4-1EF0-4811-9A30-C1B1CA65F0ED}"/>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970475" y="639447"/>
            <a:ext cx="2709120" cy="2709120"/>
          </a:xfrm>
          <a:prstGeom prst="rect">
            <a:avLst/>
          </a:prstGeom>
        </p:spPr>
      </p:pic>
      <p:pic>
        <p:nvPicPr>
          <p:cNvPr id="13" name="Picture 12" descr="Logo&#10;&#10;Description automatically generated">
            <a:extLst>
              <a:ext uri="{FF2B5EF4-FFF2-40B4-BE49-F238E27FC236}">
                <a16:creationId xmlns:a16="http://schemas.microsoft.com/office/drawing/2014/main" id="{1929604E-17D4-42B4-8146-91BEE220C879}"/>
              </a:ext>
            </a:extLst>
          </p:cNvPr>
          <p:cNvPicPr>
            <a:picLocks noChangeAspect="1"/>
          </p:cNvPicPr>
          <p:nvPr/>
        </p:nvPicPr>
        <p:blipFill>
          <a:blip r:embed="rId6">
            <a:extLst>
              <a:ext uri="{837473B0-CC2E-450A-ABE3-18F120FF3D39}">
                <a1611:picAttrSrcUrl xmlns:a1611="http://schemas.microsoft.com/office/drawing/2016/11/main" r:id="rId7"/>
              </a:ext>
            </a:extLst>
          </a:blip>
          <a:stretch>
            <a:fillRect/>
          </a:stretch>
        </p:blipFill>
        <p:spPr>
          <a:xfrm>
            <a:off x="1053404" y="3509433"/>
            <a:ext cx="2543261" cy="2543261"/>
          </a:xfrm>
          <a:prstGeom prst="rect">
            <a:avLst/>
          </a:prstGeom>
        </p:spPr>
      </p:pic>
      <p:sp>
        <p:nvSpPr>
          <p:cNvPr id="16" name="Content Placeholder 13">
            <a:extLst>
              <a:ext uri="{FF2B5EF4-FFF2-40B4-BE49-F238E27FC236}">
                <a16:creationId xmlns:a16="http://schemas.microsoft.com/office/drawing/2014/main" id="{603DD12E-D459-4980-B8F7-D82AD192B8BE}"/>
              </a:ext>
            </a:extLst>
          </p:cNvPr>
          <p:cNvSpPr>
            <a:spLocks noGrp="1"/>
          </p:cNvSpPr>
          <p:nvPr>
            <p:ph idx="1"/>
          </p:nvPr>
        </p:nvSpPr>
        <p:spPr>
          <a:xfrm>
            <a:off x="4970109" y="2121408"/>
            <a:ext cx="6730276" cy="4050792"/>
          </a:xfrm>
        </p:spPr>
        <p:txBody>
          <a:bodyPr>
            <a:normAutofit/>
          </a:bodyPr>
          <a:lstStyle/>
          <a:p>
            <a:r>
              <a:rPr lang="en-US" sz="1800" dirty="0"/>
              <a:t>Trend analysis</a:t>
            </a:r>
          </a:p>
          <a:p>
            <a:r>
              <a:rPr lang="en-US" sz="1800" dirty="0"/>
              <a:t>Popular Languages</a:t>
            </a:r>
          </a:p>
          <a:p>
            <a:r>
              <a:rPr lang="en-US" sz="1800" dirty="0"/>
              <a:t>Publication related to repositories</a:t>
            </a:r>
          </a:p>
          <a:p>
            <a:r>
              <a:rPr lang="en-US" sz="1800" dirty="0"/>
              <a:t>Methods Used</a:t>
            </a:r>
          </a:p>
          <a:p>
            <a:r>
              <a:rPr lang="en-US" sz="1800" dirty="0"/>
              <a:t>Dataset Used</a:t>
            </a:r>
          </a:p>
          <a:p>
            <a:r>
              <a:rPr lang="en-US" sz="1800" dirty="0"/>
              <a:t>Accuracy for methods used using various classifiers</a:t>
            </a:r>
          </a:p>
          <a:p>
            <a:r>
              <a:rPr lang="en-US" sz="1800" dirty="0"/>
              <a:t>Safety Analysis for GitHub </a:t>
            </a:r>
          </a:p>
          <a:p>
            <a:r>
              <a:rPr lang="en-US" sz="1800" dirty="0"/>
              <a:t>Difficulty level Stack Overflow Q/A’s</a:t>
            </a:r>
          </a:p>
          <a:p>
            <a:r>
              <a:rPr lang="en-US" sz="1800" dirty="0"/>
              <a:t>Popularity Level</a:t>
            </a:r>
          </a:p>
          <a:p>
            <a:r>
              <a:rPr lang="en-US" sz="1800" dirty="0"/>
              <a:t>Safety Analysis for Stack Overflow</a:t>
            </a:r>
          </a:p>
          <a:p>
            <a:endParaRPr lang="en-US" sz="1800" dirty="0"/>
          </a:p>
          <a:p>
            <a:endParaRPr lang="en-US" sz="1800" dirty="0"/>
          </a:p>
        </p:txBody>
      </p:sp>
      <p:grpSp>
        <p:nvGrpSpPr>
          <p:cNvPr id="79" name="Group 67">
            <a:extLst>
              <a:ext uri="{FF2B5EF4-FFF2-40B4-BE49-F238E27FC236}">
                <a16:creationId xmlns:a16="http://schemas.microsoft.com/office/drawing/2014/main" id="{9E2417C7-A82F-44F7-A96F-B751F3302F1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69" name="Oval 68">
              <a:extLst>
                <a:ext uri="{FF2B5EF4-FFF2-40B4-BE49-F238E27FC236}">
                  <a16:creationId xmlns:a16="http://schemas.microsoft.com/office/drawing/2014/main" id="{C41F7344-9C8B-4289-B22F-5A9BE386F0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8">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80" name="Oval 69">
              <a:extLst>
                <a:ext uri="{FF2B5EF4-FFF2-40B4-BE49-F238E27FC236}">
                  <a16:creationId xmlns:a16="http://schemas.microsoft.com/office/drawing/2014/main" id="{3D44D01D-A2CB-4AC9-9D70-A4DC027D19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10" name="Slide Number Placeholder 9">
            <a:extLst>
              <a:ext uri="{FF2B5EF4-FFF2-40B4-BE49-F238E27FC236}">
                <a16:creationId xmlns:a16="http://schemas.microsoft.com/office/drawing/2014/main" id="{B22903E8-DE0B-4BF4-BF34-DB3864D6BB72}"/>
              </a:ext>
            </a:extLst>
          </p:cNvPr>
          <p:cNvSpPr>
            <a:spLocks noGrp="1"/>
          </p:cNvSpPr>
          <p:nvPr>
            <p:ph type="sldNum" sz="quarter" idx="12"/>
          </p:nvPr>
        </p:nvSpPr>
        <p:spPr>
          <a:xfrm>
            <a:off x="11311128" y="6272784"/>
            <a:ext cx="640080" cy="365125"/>
          </a:xfrm>
        </p:spPr>
        <p:txBody>
          <a:bodyPr>
            <a:normAutofit/>
          </a:bodyPr>
          <a:lstStyle/>
          <a:p>
            <a:pPr>
              <a:spcAft>
                <a:spcPts val="600"/>
              </a:spcAft>
            </a:pPr>
            <a:fld id="{4FAB73BC-B049-4115-A692-8D63A059BFB8}" type="slidenum">
              <a:rPr lang="en-US" smtClean="0"/>
              <a:pPr>
                <a:spcAft>
                  <a:spcPts val="600"/>
                </a:spcAft>
              </a:pPr>
              <a:t>3</a:t>
            </a:fld>
            <a:endParaRPr lang="en-US"/>
          </a:p>
        </p:txBody>
      </p:sp>
      <p:pic>
        <p:nvPicPr>
          <p:cNvPr id="71" name="Content Placeholder 4" descr="Icon&#10;&#10;Description automatically generated">
            <a:extLst>
              <a:ext uri="{FF2B5EF4-FFF2-40B4-BE49-F238E27FC236}">
                <a16:creationId xmlns:a16="http://schemas.microsoft.com/office/drawing/2014/main" id="{8D3D8FEE-B87D-4B9A-9A55-7D8DC2AA7E7E}"/>
              </a:ext>
            </a:extLst>
          </p:cNvPr>
          <p:cNvPicPr>
            <a:picLocks noChangeAspect="1"/>
          </p:cNvPicPr>
          <p:nvPr/>
        </p:nvPicPr>
        <p:blipFill>
          <a:blip r:embed="rId9">
            <a:extLst>
              <a:ext uri="{837473B0-CC2E-450A-ABE3-18F120FF3D39}">
                <a1611:picAttrSrcUrl xmlns:a1611="http://schemas.microsoft.com/office/drawing/2016/11/main" r:id="rId10"/>
              </a:ext>
            </a:extLst>
          </a:blip>
          <a:stretch>
            <a:fillRect/>
          </a:stretch>
        </p:blipFill>
        <p:spPr>
          <a:xfrm>
            <a:off x="10689551" y="756709"/>
            <a:ext cx="1365962" cy="1041546"/>
          </a:xfrm>
          <a:prstGeom prst="rect">
            <a:avLst/>
          </a:prstGeom>
        </p:spPr>
      </p:pic>
    </p:spTree>
    <p:extLst>
      <p:ext uri="{BB962C8B-B14F-4D97-AF65-F5344CB8AC3E}">
        <p14:creationId xmlns:p14="http://schemas.microsoft.com/office/powerpoint/2010/main" val="14086666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6AD15-7E3A-47FD-BA04-6C59E056D091}"/>
              </a:ext>
            </a:extLst>
          </p:cNvPr>
          <p:cNvSpPr>
            <a:spLocks noGrp="1"/>
          </p:cNvSpPr>
          <p:nvPr>
            <p:ph type="title"/>
          </p:nvPr>
        </p:nvSpPr>
        <p:spPr/>
        <p:txBody>
          <a:bodyPr>
            <a:normAutofit/>
          </a:bodyPr>
          <a:lstStyle/>
          <a:p>
            <a:r>
              <a:rPr lang="en-US" sz="4200" dirty="0"/>
              <a:t>References</a:t>
            </a:r>
          </a:p>
        </p:txBody>
      </p:sp>
      <p:sp>
        <p:nvSpPr>
          <p:cNvPr id="3" name="Content Placeholder 2">
            <a:extLst>
              <a:ext uri="{FF2B5EF4-FFF2-40B4-BE49-F238E27FC236}">
                <a16:creationId xmlns:a16="http://schemas.microsoft.com/office/drawing/2014/main" id="{BE8368E9-6726-4DD0-B332-59BBB695A52C}"/>
              </a:ext>
            </a:extLst>
          </p:cNvPr>
          <p:cNvSpPr>
            <a:spLocks noGrp="1"/>
          </p:cNvSpPr>
          <p:nvPr>
            <p:ph idx="1"/>
          </p:nvPr>
        </p:nvSpPr>
        <p:spPr/>
        <p:txBody>
          <a:bodyPr/>
          <a:lstStyle/>
          <a:p>
            <a:r>
              <a:rPr lang="en-US" dirty="0">
                <a:solidFill>
                  <a:schemeClr val="tx1"/>
                </a:solidFill>
              </a:rPr>
              <a:t>[1] GONZALEZ, DANIELLE, THOMAS ZIMMERMANN, AND NACHIAPPAN NAGAPPAN. "The State of the ML-universe: 10 Years of Artificial Intelligence &amp; Machine Learning Software Development on GitHub." Proceedings of the 17th International Conference on Mining Software Repositories. 2020.</a:t>
            </a:r>
          </a:p>
          <a:p>
            <a:r>
              <a:rPr lang="en-US" dirty="0">
                <a:solidFill>
                  <a:schemeClr val="tx1"/>
                </a:solidFill>
              </a:rPr>
              <a:t>[2] </a:t>
            </a:r>
            <a:r>
              <a:rPr lang="en-US" dirty="0" err="1">
                <a:solidFill>
                  <a:schemeClr val="tx1"/>
                </a:solidFill>
              </a:rPr>
              <a:t>Abdellatif</a:t>
            </a:r>
            <a:r>
              <a:rPr lang="en-US" dirty="0">
                <a:solidFill>
                  <a:schemeClr val="tx1"/>
                </a:solidFill>
              </a:rPr>
              <a:t>, A., Costa, D., </a:t>
            </a:r>
            <a:r>
              <a:rPr lang="en-US" dirty="0" err="1">
                <a:solidFill>
                  <a:schemeClr val="tx1"/>
                </a:solidFill>
              </a:rPr>
              <a:t>Badran</a:t>
            </a:r>
            <a:r>
              <a:rPr lang="en-US" dirty="0">
                <a:solidFill>
                  <a:schemeClr val="tx1"/>
                </a:solidFill>
              </a:rPr>
              <a:t>, K., </a:t>
            </a:r>
            <a:r>
              <a:rPr lang="en-US" dirty="0" err="1">
                <a:solidFill>
                  <a:schemeClr val="tx1"/>
                </a:solidFill>
              </a:rPr>
              <a:t>Abdalkareem</a:t>
            </a:r>
            <a:r>
              <a:rPr lang="en-US" dirty="0">
                <a:solidFill>
                  <a:schemeClr val="tx1"/>
                </a:solidFill>
              </a:rPr>
              <a:t>, R., &amp; Shihab, E.  (2020).  Challenges </a:t>
            </a:r>
            <a:r>
              <a:rPr lang="en-US" dirty="0" err="1">
                <a:solidFill>
                  <a:schemeClr val="tx1"/>
                </a:solidFill>
              </a:rPr>
              <a:t>inchatbot</a:t>
            </a:r>
            <a:r>
              <a:rPr lang="en-US" dirty="0">
                <a:solidFill>
                  <a:schemeClr val="tx1"/>
                </a:solidFill>
              </a:rPr>
              <a:t> development: A study of stack overflow posts.  </a:t>
            </a:r>
            <a:r>
              <a:rPr lang="en-US" dirty="0" err="1">
                <a:solidFill>
                  <a:schemeClr val="tx1"/>
                </a:solidFill>
              </a:rPr>
              <a:t>InIn</a:t>
            </a:r>
            <a:r>
              <a:rPr lang="en-US" dirty="0">
                <a:solidFill>
                  <a:schemeClr val="tx1"/>
                </a:solidFill>
              </a:rPr>
              <a:t> 17th international </a:t>
            </a:r>
            <a:r>
              <a:rPr lang="en-US" dirty="0" err="1">
                <a:solidFill>
                  <a:schemeClr val="tx1"/>
                </a:solidFill>
              </a:rPr>
              <a:t>conferenceon</a:t>
            </a:r>
            <a:r>
              <a:rPr lang="en-US" dirty="0">
                <a:solidFill>
                  <a:schemeClr val="tx1"/>
                </a:solidFill>
              </a:rPr>
              <a:t> mining software repositories (</a:t>
            </a:r>
            <a:r>
              <a:rPr lang="en-US" dirty="0" err="1">
                <a:solidFill>
                  <a:schemeClr val="tx1"/>
                </a:solidFill>
              </a:rPr>
              <a:t>msr</a:t>
            </a:r>
            <a:r>
              <a:rPr lang="en-US" dirty="0">
                <a:solidFill>
                  <a:schemeClr val="tx1"/>
                </a:solidFill>
              </a:rPr>
              <a:t> ’20).New York, NY, USA: IEEE.</a:t>
            </a:r>
          </a:p>
          <a:p>
            <a:endParaRPr lang="en-US" dirty="0"/>
          </a:p>
        </p:txBody>
      </p:sp>
      <p:sp>
        <p:nvSpPr>
          <p:cNvPr id="5" name="Slide Number Placeholder 4">
            <a:extLst>
              <a:ext uri="{FF2B5EF4-FFF2-40B4-BE49-F238E27FC236}">
                <a16:creationId xmlns:a16="http://schemas.microsoft.com/office/drawing/2014/main" id="{14A03787-8379-48E8-A4C0-1A49BACCB112}"/>
              </a:ext>
            </a:extLst>
          </p:cNvPr>
          <p:cNvSpPr>
            <a:spLocks noGrp="1"/>
          </p:cNvSpPr>
          <p:nvPr>
            <p:ph type="sldNum" sz="quarter" idx="12"/>
          </p:nvPr>
        </p:nvSpPr>
        <p:spPr/>
        <p:txBody>
          <a:bodyPr/>
          <a:lstStyle/>
          <a:p>
            <a:fld id="{4FAB73BC-B049-4115-A692-8D63A059BFB8}" type="slidenum">
              <a:rPr lang="en-US" smtClean="0"/>
              <a:t>30</a:t>
            </a:fld>
            <a:endParaRPr lang="en-US" dirty="0"/>
          </a:p>
        </p:txBody>
      </p:sp>
    </p:spTree>
    <p:extLst>
      <p:ext uri="{BB962C8B-B14F-4D97-AF65-F5344CB8AC3E}">
        <p14:creationId xmlns:p14="http://schemas.microsoft.com/office/powerpoint/2010/main" val="16534011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shape&#10;&#10;Description automatically generated">
            <a:extLst>
              <a:ext uri="{FF2B5EF4-FFF2-40B4-BE49-F238E27FC236}">
                <a16:creationId xmlns:a16="http://schemas.microsoft.com/office/drawing/2014/main" id="{EB3F3270-2288-4DAB-A687-68ABEC27CE35}"/>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4667250" y="2000250"/>
            <a:ext cx="2857500" cy="2857500"/>
          </a:xfrm>
          <a:prstGeom prst="rect">
            <a:avLst/>
          </a:prstGeom>
        </p:spPr>
      </p:pic>
      <p:sp>
        <p:nvSpPr>
          <p:cNvPr id="6" name="Slide Number Placeholder 5">
            <a:extLst>
              <a:ext uri="{FF2B5EF4-FFF2-40B4-BE49-F238E27FC236}">
                <a16:creationId xmlns:a16="http://schemas.microsoft.com/office/drawing/2014/main" id="{C9D919E1-54F9-42D8-A011-7E3361D85048}"/>
              </a:ext>
            </a:extLst>
          </p:cNvPr>
          <p:cNvSpPr>
            <a:spLocks noGrp="1"/>
          </p:cNvSpPr>
          <p:nvPr>
            <p:ph type="sldNum" sz="quarter" idx="12"/>
          </p:nvPr>
        </p:nvSpPr>
        <p:spPr/>
        <p:txBody>
          <a:bodyPr/>
          <a:lstStyle/>
          <a:p>
            <a:fld id="{4FAB73BC-B049-4115-A692-8D63A059BFB8}" type="slidenum">
              <a:rPr lang="en-US" smtClean="0"/>
              <a:t>31</a:t>
            </a:fld>
            <a:endParaRPr lang="en-US" dirty="0"/>
          </a:p>
        </p:txBody>
      </p:sp>
    </p:spTree>
    <p:extLst>
      <p:ext uri="{BB962C8B-B14F-4D97-AF65-F5344CB8AC3E}">
        <p14:creationId xmlns:p14="http://schemas.microsoft.com/office/powerpoint/2010/main" val="9542292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92F492-CBFE-4250-8530-EDBAC55C2F77}"/>
              </a:ext>
            </a:extLst>
          </p:cNvPr>
          <p:cNvSpPr>
            <a:spLocks noGrp="1"/>
          </p:cNvSpPr>
          <p:nvPr>
            <p:ph type="title"/>
          </p:nvPr>
        </p:nvSpPr>
        <p:spPr/>
        <p:txBody>
          <a:bodyPr/>
          <a:lstStyle/>
          <a:p>
            <a:r>
              <a:rPr lang="en-US" dirty="0"/>
              <a:t>GitHub</a:t>
            </a:r>
          </a:p>
        </p:txBody>
      </p:sp>
      <p:sp>
        <p:nvSpPr>
          <p:cNvPr id="3" name="Text Placeholder 2">
            <a:extLst>
              <a:ext uri="{FF2B5EF4-FFF2-40B4-BE49-F238E27FC236}">
                <a16:creationId xmlns:a16="http://schemas.microsoft.com/office/drawing/2014/main" id="{29FD891F-2BD1-4FEB-BB2D-1591BE5A1528}"/>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09CBEA92-A972-4842-AAF5-FB7BBBF3BC25}"/>
              </a:ext>
            </a:extLst>
          </p:cNvPr>
          <p:cNvSpPr>
            <a:spLocks noGrp="1"/>
          </p:cNvSpPr>
          <p:nvPr>
            <p:ph type="sldNum" sz="quarter" idx="12"/>
          </p:nvPr>
        </p:nvSpPr>
        <p:spPr/>
        <p:txBody>
          <a:bodyPr/>
          <a:lstStyle/>
          <a:p>
            <a:fld id="{4FAB73BC-B049-4115-A692-8D63A059BFB8}" type="slidenum">
              <a:rPr lang="en-US" smtClean="0"/>
              <a:pPr/>
              <a:t>4</a:t>
            </a:fld>
            <a:endParaRPr lang="en-US" dirty="0"/>
          </a:p>
        </p:txBody>
      </p:sp>
    </p:spTree>
    <p:extLst>
      <p:ext uri="{BB962C8B-B14F-4D97-AF65-F5344CB8AC3E}">
        <p14:creationId xmlns:p14="http://schemas.microsoft.com/office/powerpoint/2010/main" val="28671513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E009DD9B-5EE2-4C0D-8B2B-351C8C1022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E720DB99-7745-4E75-9D96-AAB6D55C53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464119"/>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a:extLst>
              <a:ext uri="{FF2B5EF4-FFF2-40B4-BE49-F238E27FC236}">
                <a16:creationId xmlns:a16="http://schemas.microsoft.com/office/drawing/2014/main" id="{D68803C4-E159-4360-B7BB-74205C8F78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601952"/>
            <a:ext cx="10222992" cy="1385874"/>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Rectangle 26">
            <a:extLst>
              <a:ext uri="{FF2B5EF4-FFF2-40B4-BE49-F238E27FC236}">
                <a16:creationId xmlns:a16="http://schemas.microsoft.com/office/drawing/2014/main" id="{504B0465-3B07-49BF-BEA7-D814762462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2038655"/>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BA5686B8-0288-4006-B87E-08DACF4D50C4}"/>
              </a:ext>
            </a:extLst>
          </p:cNvPr>
          <p:cNvSpPr>
            <a:spLocks noGrp="1"/>
          </p:cNvSpPr>
          <p:nvPr>
            <p:ph type="title"/>
          </p:nvPr>
        </p:nvSpPr>
        <p:spPr>
          <a:xfrm>
            <a:off x="1069848" y="484632"/>
            <a:ext cx="10058400" cy="1609344"/>
          </a:xfrm>
        </p:spPr>
        <p:txBody>
          <a:bodyPr>
            <a:normAutofit/>
          </a:bodyPr>
          <a:lstStyle/>
          <a:p>
            <a:r>
              <a:rPr lang="en-US" sz="4200" dirty="0"/>
              <a:t>Methodology</a:t>
            </a:r>
          </a:p>
        </p:txBody>
      </p:sp>
      <p:sp>
        <p:nvSpPr>
          <p:cNvPr id="29" name="Oval 28">
            <a:extLst>
              <a:ext uri="{FF2B5EF4-FFF2-40B4-BE49-F238E27FC236}">
                <a16:creationId xmlns:a16="http://schemas.microsoft.com/office/drawing/2014/main" id="{49B7FFA5-14CB-4A4F-9BCC-CA3AA5D9D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01725" y="6229681"/>
            <a:ext cx="457200" cy="457200"/>
          </a:xfrm>
          <a:prstGeom prst="ellipse">
            <a:avLst/>
          </a:prstGeom>
          <a:blipFill dpi="0" rotWithShape="1">
            <a:blip r:embed="rId4">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31" name="Oval 30">
            <a:extLst>
              <a:ext uri="{FF2B5EF4-FFF2-40B4-BE49-F238E27FC236}">
                <a16:creationId xmlns:a16="http://schemas.microsoft.com/office/drawing/2014/main" id="{04E48745-7512-4EC2-9E20-9092D1215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30918" y="6258874"/>
            <a:ext cx="398813" cy="398815"/>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4" name="Slide Number Placeholder 3">
            <a:extLst>
              <a:ext uri="{FF2B5EF4-FFF2-40B4-BE49-F238E27FC236}">
                <a16:creationId xmlns:a16="http://schemas.microsoft.com/office/drawing/2014/main" id="{DBBB094B-6C41-45F5-9D0F-C3BEE2BE8E8A}"/>
              </a:ext>
            </a:extLst>
          </p:cNvPr>
          <p:cNvSpPr>
            <a:spLocks noGrp="1"/>
          </p:cNvSpPr>
          <p:nvPr>
            <p:ph type="sldNum" sz="quarter" idx="12"/>
          </p:nvPr>
        </p:nvSpPr>
        <p:spPr>
          <a:xfrm>
            <a:off x="11311128" y="6272784"/>
            <a:ext cx="640080" cy="365125"/>
          </a:xfrm>
        </p:spPr>
        <p:txBody>
          <a:bodyPr>
            <a:normAutofit/>
          </a:bodyPr>
          <a:lstStyle/>
          <a:p>
            <a:pPr>
              <a:spcAft>
                <a:spcPts val="600"/>
              </a:spcAft>
            </a:pPr>
            <a:fld id="{4FAB73BC-B049-4115-A692-8D63A059BFB8}" type="slidenum">
              <a:rPr lang="en-US" smtClean="0"/>
              <a:pPr>
                <a:spcAft>
                  <a:spcPts val="600"/>
                </a:spcAft>
              </a:pPr>
              <a:t>5</a:t>
            </a:fld>
            <a:endParaRPr lang="en-US"/>
          </a:p>
        </p:txBody>
      </p:sp>
      <p:graphicFrame>
        <p:nvGraphicFramePr>
          <p:cNvPr id="5" name="Content Placeholder 4">
            <a:extLst>
              <a:ext uri="{FF2B5EF4-FFF2-40B4-BE49-F238E27FC236}">
                <a16:creationId xmlns:a16="http://schemas.microsoft.com/office/drawing/2014/main" id="{7A270FEF-3F7C-4BA8-858A-94E963124BAC}"/>
              </a:ext>
            </a:extLst>
          </p:cNvPr>
          <p:cNvGraphicFramePr>
            <a:graphicFrameLocks noGrp="1"/>
          </p:cNvGraphicFramePr>
          <p:nvPr>
            <p:ph idx="1"/>
            <p:extLst>
              <p:ext uri="{D42A27DB-BD31-4B8C-83A1-F6EECF244321}">
                <p14:modId xmlns:p14="http://schemas.microsoft.com/office/powerpoint/2010/main" val="3431898030"/>
              </p:ext>
            </p:extLst>
          </p:nvPr>
        </p:nvGraphicFramePr>
        <p:xfrm>
          <a:off x="752946" y="1285462"/>
          <a:ext cx="10677972" cy="535244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6939320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B507FC-3DE7-4B58-BC9C-3CF464DA52C7}"/>
              </a:ext>
            </a:extLst>
          </p:cNvPr>
          <p:cNvSpPr>
            <a:spLocks noGrp="1"/>
          </p:cNvSpPr>
          <p:nvPr>
            <p:ph type="title"/>
          </p:nvPr>
        </p:nvSpPr>
        <p:spPr>
          <a:xfrm>
            <a:off x="1069848" y="484632"/>
            <a:ext cx="10058400" cy="1609344"/>
          </a:xfrm>
        </p:spPr>
        <p:txBody>
          <a:bodyPr>
            <a:normAutofit/>
          </a:bodyPr>
          <a:lstStyle/>
          <a:p>
            <a:r>
              <a:rPr lang="en-US" sz="4200" dirty="0"/>
              <a:t>Dataset cleaning | GitHub</a:t>
            </a:r>
          </a:p>
        </p:txBody>
      </p:sp>
      <p:sp>
        <p:nvSpPr>
          <p:cNvPr id="16" name="Rectangle 15">
            <a:extLst>
              <a:ext uri="{FF2B5EF4-FFF2-40B4-BE49-F238E27FC236}">
                <a16:creationId xmlns:a16="http://schemas.microsoft.com/office/drawing/2014/main" id="{3FD711E9-7F79-40A9-8D9E-4AE293C154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6800" y="2013293"/>
            <a:ext cx="10058400"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F748F831-D1D3-4B55-BB69-576F403A2BB5}"/>
              </a:ext>
            </a:extLst>
          </p:cNvPr>
          <p:cNvSpPr>
            <a:spLocks noGrp="1"/>
          </p:cNvSpPr>
          <p:nvPr>
            <p:ph type="sldNum" sz="quarter" idx="12"/>
          </p:nvPr>
        </p:nvSpPr>
        <p:spPr>
          <a:xfrm>
            <a:off x="11311128" y="6272784"/>
            <a:ext cx="640080" cy="365125"/>
          </a:xfrm>
        </p:spPr>
        <p:txBody>
          <a:bodyPr>
            <a:normAutofit/>
          </a:bodyPr>
          <a:lstStyle/>
          <a:p>
            <a:pPr>
              <a:spcAft>
                <a:spcPts val="600"/>
              </a:spcAft>
            </a:pPr>
            <a:fld id="{4FAB73BC-B049-4115-A692-8D63A059BFB8}" type="slidenum">
              <a:rPr lang="en-US" smtClean="0"/>
              <a:pPr>
                <a:spcAft>
                  <a:spcPts val="600"/>
                </a:spcAft>
              </a:pPr>
              <a:t>6</a:t>
            </a:fld>
            <a:endParaRPr lang="en-US"/>
          </a:p>
        </p:txBody>
      </p:sp>
      <p:graphicFrame>
        <p:nvGraphicFramePr>
          <p:cNvPr id="11" name="Content Placeholder 10">
            <a:extLst>
              <a:ext uri="{FF2B5EF4-FFF2-40B4-BE49-F238E27FC236}">
                <a16:creationId xmlns:a16="http://schemas.microsoft.com/office/drawing/2014/main" id="{3B408FE0-73AF-456E-9F86-8EA4A7C7AE67}"/>
              </a:ext>
            </a:extLst>
          </p:cNvPr>
          <p:cNvGraphicFramePr>
            <a:graphicFrameLocks noGrp="1"/>
          </p:cNvGraphicFramePr>
          <p:nvPr>
            <p:ph idx="1"/>
            <p:extLst>
              <p:ext uri="{D42A27DB-BD31-4B8C-83A1-F6EECF244321}">
                <p14:modId xmlns:p14="http://schemas.microsoft.com/office/powerpoint/2010/main" val="3494080263"/>
              </p:ext>
            </p:extLst>
          </p:nvPr>
        </p:nvGraphicFramePr>
        <p:xfrm>
          <a:off x="1069975" y="2385390"/>
          <a:ext cx="10058400" cy="361784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7120537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3" name="Rectangle 45">
            <a:extLst>
              <a:ext uri="{FF2B5EF4-FFF2-40B4-BE49-F238E27FC236}">
                <a16:creationId xmlns:a16="http://schemas.microsoft.com/office/drawing/2014/main" id="{D8AFD15B-CF29-4306-884F-47675092F9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B2FA49C-E8E4-4C6D-B0A2-1DEFFE4D1C52}"/>
              </a:ext>
            </a:extLst>
          </p:cNvPr>
          <p:cNvSpPr>
            <a:spLocks noGrp="1"/>
          </p:cNvSpPr>
          <p:nvPr>
            <p:ph type="title"/>
          </p:nvPr>
        </p:nvSpPr>
        <p:spPr>
          <a:xfrm>
            <a:off x="6532546" y="1170130"/>
            <a:ext cx="4869179" cy="1517984"/>
          </a:xfrm>
        </p:spPr>
        <p:txBody>
          <a:bodyPr>
            <a:normAutofit fontScale="90000"/>
          </a:bodyPr>
          <a:lstStyle/>
          <a:p>
            <a:r>
              <a:rPr lang="en-US" sz="2500" u="sng" dirty="0">
                <a:solidFill>
                  <a:srgbClr val="000000"/>
                </a:solidFill>
              </a:rPr>
              <a:t>GitHub</a:t>
            </a:r>
            <a:r>
              <a:rPr lang="en-US" sz="2500" dirty="0">
                <a:solidFill>
                  <a:srgbClr val="000000"/>
                </a:solidFill>
              </a:rPr>
              <a:t> </a:t>
            </a:r>
            <a:br>
              <a:rPr lang="en-US" sz="2500" dirty="0">
                <a:solidFill>
                  <a:srgbClr val="000000"/>
                </a:solidFill>
              </a:rPr>
            </a:br>
            <a:br>
              <a:rPr lang="en-US" sz="3400" dirty="0">
                <a:solidFill>
                  <a:srgbClr val="000000"/>
                </a:solidFill>
              </a:rPr>
            </a:br>
            <a:r>
              <a:rPr lang="en-US" sz="3400" dirty="0">
                <a:solidFill>
                  <a:srgbClr val="000000"/>
                </a:solidFill>
              </a:rPr>
              <a:t>Word cloud for frequently used tags</a:t>
            </a:r>
          </a:p>
        </p:txBody>
      </p:sp>
      <p:pic>
        <p:nvPicPr>
          <p:cNvPr id="5" name="Content Placeholder 4" descr="Text&#10;&#10;Description automatically generated">
            <a:extLst>
              <a:ext uri="{FF2B5EF4-FFF2-40B4-BE49-F238E27FC236}">
                <a16:creationId xmlns:a16="http://schemas.microsoft.com/office/drawing/2014/main" id="{EB471D1B-858C-474C-A6AC-941A733CEF85}"/>
              </a:ext>
            </a:extLst>
          </p:cNvPr>
          <p:cNvPicPr>
            <a:picLocks/>
          </p:cNvPicPr>
          <p:nvPr/>
        </p:nvPicPr>
        <p:blipFill rotWithShape="1">
          <a:blip r:embed="rId2">
            <a:extLst>
              <a:ext uri="{28A0092B-C50C-407E-A947-70E740481C1C}">
                <a14:useLocalDpi xmlns:a14="http://schemas.microsoft.com/office/drawing/2010/main" val="0"/>
              </a:ext>
            </a:extLst>
          </a:blip>
          <a:srcRect l="36055" r="16108" b="2"/>
          <a:stretch/>
        </p:blipFill>
        <p:spPr bwMode="auto">
          <a:xfrm>
            <a:off x="-9866" y="401980"/>
            <a:ext cx="6115733" cy="6456021"/>
          </a:xfrm>
          <a:custGeom>
            <a:avLst/>
            <a:gdLst/>
            <a:ahLst/>
            <a:cxnLst/>
            <a:rect l="l" t="t" r="r" b="b"/>
            <a:pathLst>
              <a:path w="6115733" h="6456021">
                <a:moveTo>
                  <a:pt x="2259477" y="433395"/>
                </a:moveTo>
                <a:cubicBezTo>
                  <a:pt x="4149632" y="433395"/>
                  <a:pt x="5681904" y="1964133"/>
                  <a:pt x="5681904" y="3852396"/>
                </a:cubicBezTo>
                <a:cubicBezTo>
                  <a:pt x="5681904" y="4796527"/>
                  <a:pt x="5298836" y="5651278"/>
                  <a:pt x="4679499" y="6269995"/>
                </a:cubicBezTo>
                <a:lnTo>
                  <a:pt x="4474613" y="6456021"/>
                </a:lnTo>
                <a:lnTo>
                  <a:pt x="44341" y="6456021"/>
                </a:lnTo>
                <a:lnTo>
                  <a:pt x="0" y="6415762"/>
                </a:lnTo>
                <a:lnTo>
                  <a:pt x="0" y="1289029"/>
                </a:lnTo>
                <a:lnTo>
                  <a:pt x="82495" y="1214128"/>
                </a:lnTo>
                <a:cubicBezTo>
                  <a:pt x="674092" y="726388"/>
                  <a:pt x="1432534" y="433395"/>
                  <a:pt x="2259477" y="433395"/>
                </a:cubicBezTo>
                <a:close/>
                <a:moveTo>
                  <a:pt x="2259477" y="0"/>
                </a:moveTo>
                <a:cubicBezTo>
                  <a:pt x="4389229" y="0"/>
                  <a:pt x="6115733" y="1724776"/>
                  <a:pt x="6115733" y="3852396"/>
                </a:cubicBezTo>
                <a:cubicBezTo>
                  <a:pt x="6115733" y="4783230"/>
                  <a:pt x="5785270" y="5636956"/>
                  <a:pt x="5235152" y="6302877"/>
                </a:cubicBezTo>
                <a:lnTo>
                  <a:pt x="5095826" y="6456021"/>
                </a:lnTo>
                <a:lnTo>
                  <a:pt x="4617788" y="6456021"/>
                </a:lnTo>
                <a:lnTo>
                  <a:pt x="4747668" y="6338096"/>
                </a:lnTo>
                <a:cubicBezTo>
                  <a:pt x="5384452" y="5701950"/>
                  <a:pt x="5778311" y="4823122"/>
                  <a:pt x="5778311" y="3852396"/>
                </a:cubicBezTo>
                <a:cubicBezTo>
                  <a:pt x="5778311" y="1910944"/>
                  <a:pt x="4202875" y="337085"/>
                  <a:pt x="2259477" y="337085"/>
                </a:cubicBezTo>
                <a:cubicBezTo>
                  <a:pt x="1409240" y="337085"/>
                  <a:pt x="629434" y="638331"/>
                  <a:pt x="21172" y="1139811"/>
                </a:cubicBezTo>
                <a:lnTo>
                  <a:pt x="0" y="1159034"/>
                </a:lnTo>
                <a:lnTo>
                  <a:pt x="0" y="735177"/>
                </a:lnTo>
                <a:lnTo>
                  <a:pt x="103407" y="657929"/>
                </a:lnTo>
                <a:cubicBezTo>
                  <a:pt x="718869" y="242547"/>
                  <a:pt x="1460820" y="0"/>
                  <a:pt x="2259477" y="0"/>
                </a:cubicBezTo>
                <a:close/>
              </a:path>
            </a:pathLst>
          </a:custGeom>
          <a:noFill/>
        </p:spPr>
      </p:pic>
      <p:sp>
        <p:nvSpPr>
          <p:cNvPr id="44" name="Freeform: Shape 47">
            <a:extLst>
              <a:ext uri="{FF2B5EF4-FFF2-40B4-BE49-F238E27FC236}">
                <a16:creationId xmlns:a16="http://schemas.microsoft.com/office/drawing/2014/main" id="{96349AB3-1BD3-41E1-8979-1DBDCB5CDC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66" y="401980"/>
            <a:ext cx="6115733" cy="6456021"/>
          </a:xfrm>
          <a:custGeom>
            <a:avLst/>
            <a:gdLst>
              <a:gd name="connsiteX0" fmla="*/ 2259477 w 6115733"/>
              <a:gd name="connsiteY0" fmla="*/ 433395 h 6456021"/>
              <a:gd name="connsiteX1" fmla="*/ 5681904 w 6115733"/>
              <a:gd name="connsiteY1" fmla="*/ 3852396 h 6456021"/>
              <a:gd name="connsiteX2" fmla="*/ 4679499 w 6115733"/>
              <a:gd name="connsiteY2" fmla="*/ 6269995 h 6456021"/>
              <a:gd name="connsiteX3" fmla="*/ 4474613 w 6115733"/>
              <a:gd name="connsiteY3" fmla="*/ 6456021 h 6456021"/>
              <a:gd name="connsiteX4" fmla="*/ 44341 w 6115733"/>
              <a:gd name="connsiteY4" fmla="*/ 6456021 h 6456021"/>
              <a:gd name="connsiteX5" fmla="*/ 0 w 6115733"/>
              <a:gd name="connsiteY5" fmla="*/ 6415762 h 6456021"/>
              <a:gd name="connsiteX6" fmla="*/ 0 w 6115733"/>
              <a:gd name="connsiteY6" fmla="*/ 1289029 h 6456021"/>
              <a:gd name="connsiteX7" fmla="*/ 82495 w 6115733"/>
              <a:gd name="connsiteY7" fmla="*/ 1214128 h 6456021"/>
              <a:gd name="connsiteX8" fmla="*/ 2259477 w 6115733"/>
              <a:gd name="connsiteY8" fmla="*/ 433395 h 6456021"/>
              <a:gd name="connsiteX9" fmla="*/ 2259477 w 6115733"/>
              <a:gd name="connsiteY9" fmla="*/ 0 h 6456021"/>
              <a:gd name="connsiteX10" fmla="*/ 6115733 w 6115733"/>
              <a:gd name="connsiteY10" fmla="*/ 3852396 h 6456021"/>
              <a:gd name="connsiteX11" fmla="*/ 5235152 w 6115733"/>
              <a:gd name="connsiteY11" fmla="*/ 6302877 h 6456021"/>
              <a:gd name="connsiteX12" fmla="*/ 5095826 w 6115733"/>
              <a:gd name="connsiteY12" fmla="*/ 6456021 h 6456021"/>
              <a:gd name="connsiteX13" fmla="*/ 4617788 w 6115733"/>
              <a:gd name="connsiteY13" fmla="*/ 6456021 h 6456021"/>
              <a:gd name="connsiteX14" fmla="*/ 4747668 w 6115733"/>
              <a:gd name="connsiteY14" fmla="*/ 6338096 h 6456021"/>
              <a:gd name="connsiteX15" fmla="*/ 5778311 w 6115733"/>
              <a:gd name="connsiteY15" fmla="*/ 3852396 h 6456021"/>
              <a:gd name="connsiteX16" fmla="*/ 2259477 w 6115733"/>
              <a:gd name="connsiteY16" fmla="*/ 337085 h 6456021"/>
              <a:gd name="connsiteX17" fmla="*/ 21172 w 6115733"/>
              <a:gd name="connsiteY17" fmla="*/ 1139811 h 6456021"/>
              <a:gd name="connsiteX18" fmla="*/ 0 w 6115733"/>
              <a:gd name="connsiteY18" fmla="*/ 1159034 h 6456021"/>
              <a:gd name="connsiteX19" fmla="*/ 0 w 6115733"/>
              <a:gd name="connsiteY19" fmla="*/ 735177 h 6456021"/>
              <a:gd name="connsiteX20" fmla="*/ 103407 w 6115733"/>
              <a:gd name="connsiteY20" fmla="*/ 657929 h 6456021"/>
              <a:gd name="connsiteX21" fmla="*/ 2259477 w 6115733"/>
              <a:gd name="connsiteY21" fmla="*/ 0 h 6456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115733" h="6456021">
                <a:moveTo>
                  <a:pt x="2259477" y="433395"/>
                </a:moveTo>
                <a:cubicBezTo>
                  <a:pt x="4149632" y="433395"/>
                  <a:pt x="5681904" y="1964133"/>
                  <a:pt x="5681904" y="3852396"/>
                </a:cubicBezTo>
                <a:cubicBezTo>
                  <a:pt x="5681904" y="4796527"/>
                  <a:pt x="5298836" y="5651278"/>
                  <a:pt x="4679499" y="6269995"/>
                </a:cubicBezTo>
                <a:lnTo>
                  <a:pt x="4474613" y="6456021"/>
                </a:lnTo>
                <a:lnTo>
                  <a:pt x="44341" y="6456021"/>
                </a:lnTo>
                <a:lnTo>
                  <a:pt x="0" y="6415762"/>
                </a:lnTo>
                <a:lnTo>
                  <a:pt x="0" y="1289029"/>
                </a:lnTo>
                <a:lnTo>
                  <a:pt x="82495" y="1214128"/>
                </a:lnTo>
                <a:cubicBezTo>
                  <a:pt x="674092" y="726388"/>
                  <a:pt x="1432534" y="433395"/>
                  <a:pt x="2259477" y="433395"/>
                </a:cubicBezTo>
                <a:close/>
                <a:moveTo>
                  <a:pt x="2259477" y="0"/>
                </a:moveTo>
                <a:cubicBezTo>
                  <a:pt x="4389229" y="0"/>
                  <a:pt x="6115733" y="1724776"/>
                  <a:pt x="6115733" y="3852396"/>
                </a:cubicBezTo>
                <a:cubicBezTo>
                  <a:pt x="6115733" y="4783230"/>
                  <a:pt x="5785270" y="5636956"/>
                  <a:pt x="5235152" y="6302877"/>
                </a:cubicBezTo>
                <a:lnTo>
                  <a:pt x="5095826" y="6456021"/>
                </a:lnTo>
                <a:lnTo>
                  <a:pt x="4617788" y="6456021"/>
                </a:lnTo>
                <a:lnTo>
                  <a:pt x="4747668" y="6338096"/>
                </a:lnTo>
                <a:cubicBezTo>
                  <a:pt x="5384452" y="5701950"/>
                  <a:pt x="5778311" y="4823122"/>
                  <a:pt x="5778311" y="3852396"/>
                </a:cubicBezTo>
                <a:cubicBezTo>
                  <a:pt x="5778311" y="1910944"/>
                  <a:pt x="4202875" y="337085"/>
                  <a:pt x="2259477" y="337085"/>
                </a:cubicBezTo>
                <a:cubicBezTo>
                  <a:pt x="1409240" y="337085"/>
                  <a:pt x="629434" y="638331"/>
                  <a:pt x="21172" y="1139811"/>
                </a:cubicBezTo>
                <a:lnTo>
                  <a:pt x="0" y="1159034"/>
                </a:lnTo>
                <a:lnTo>
                  <a:pt x="0" y="735177"/>
                </a:lnTo>
                <a:lnTo>
                  <a:pt x="103407" y="657929"/>
                </a:lnTo>
                <a:cubicBezTo>
                  <a:pt x="718869" y="242547"/>
                  <a:pt x="1460820" y="0"/>
                  <a:pt x="2259477" y="0"/>
                </a:cubicBezTo>
                <a:close/>
              </a:path>
            </a:pathLst>
          </a:custGeom>
          <a:blipFill dpi="0" rotWithShape="1">
            <a:blip r:embed="rId3">
              <a:alphaModFix amt="30000"/>
              <a:duotone>
                <a:prstClr val="black"/>
                <a:schemeClr val="accent1">
                  <a:tint val="45000"/>
                  <a:satMod val="400000"/>
                </a:schemeClr>
              </a:duotone>
              <a:extLst>
                <a:ext uri="{BEBA8EAE-BF5A-486C-A8C5-ECC9F3942E4B}">
                  <a14:imgProps xmlns:a14="http://schemas.microsoft.com/office/drawing/2010/main">
                    <a14:imgLayer r:embed="rId4">
                      <a14:imgEffect>
                        <a14:sharpenSoften amount="61000"/>
                      </a14:imgEffect>
                      <a14:imgEffect>
                        <a14:brightnessContrast bright="-25000" contrast="20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lt1"/>
              </a:solidFill>
            </a:endParaRPr>
          </a:p>
        </p:txBody>
      </p:sp>
      <p:sp>
        <p:nvSpPr>
          <p:cNvPr id="39" name="Content Placeholder 8">
            <a:extLst>
              <a:ext uri="{FF2B5EF4-FFF2-40B4-BE49-F238E27FC236}">
                <a16:creationId xmlns:a16="http://schemas.microsoft.com/office/drawing/2014/main" id="{F4972B14-3711-41D1-87AD-DF378CED8905}"/>
              </a:ext>
            </a:extLst>
          </p:cNvPr>
          <p:cNvSpPr>
            <a:spLocks noGrp="1"/>
          </p:cNvSpPr>
          <p:nvPr>
            <p:ph idx="1"/>
          </p:nvPr>
        </p:nvSpPr>
        <p:spPr>
          <a:xfrm>
            <a:off x="6587546" y="2955235"/>
            <a:ext cx="4814180" cy="3118019"/>
          </a:xfrm>
        </p:spPr>
        <p:txBody>
          <a:bodyPr anchor="t">
            <a:noAutofit/>
          </a:bodyPr>
          <a:lstStyle/>
          <a:p>
            <a:r>
              <a:rPr lang="en-US" sz="1700" dirty="0">
                <a:solidFill>
                  <a:srgbClr val="000000"/>
                </a:solidFill>
              </a:rPr>
              <a:t>Style transfer</a:t>
            </a:r>
          </a:p>
          <a:p>
            <a:r>
              <a:rPr lang="en-US" sz="1700" dirty="0">
                <a:solidFill>
                  <a:srgbClr val="000000"/>
                </a:solidFill>
              </a:rPr>
              <a:t>Image stylization</a:t>
            </a:r>
          </a:p>
          <a:p>
            <a:r>
              <a:rPr lang="en-US" sz="1700" dirty="0">
                <a:solidFill>
                  <a:srgbClr val="000000"/>
                </a:solidFill>
              </a:rPr>
              <a:t>Deep learning </a:t>
            </a:r>
          </a:p>
          <a:p>
            <a:r>
              <a:rPr lang="en-US" sz="1700" dirty="0">
                <a:solidFill>
                  <a:srgbClr val="000000"/>
                </a:solidFill>
              </a:rPr>
              <a:t>Vgg16</a:t>
            </a:r>
          </a:p>
          <a:p>
            <a:r>
              <a:rPr lang="en-US" sz="1700" dirty="0">
                <a:solidFill>
                  <a:srgbClr val="000000"/>
                </a:solidFill>
              </a:rPr>
              <a:t>Vgg19</a:t>
            </a:r>
          </a:p>
          <a:p>
            <a:r>
              <a:rPr lang="en-US" sz="1700" dirty="0">
                <a:solidFill>
                  <a:srgbClr val="000000"/>
                </a:solidFill>
              </a:rPr>
              <a:t>Arbitrary style transfer</a:t>
            </a:r>
          </a:p>
          <a:p>
            <a:r>
              <a:rPr lang="en-US" sz="1700" dirty="0" err="1">
                <a:solidFill>
                  <a:srgbClr val="000000"/>
                </a:solidFill>
              </a:rPr>
              <a:t>pytorch</a:t>
            </a:r>
            <a:endParaRPr lang="en-US" sz="1700" dirty="0">
              <a:solidFill>
                <a:srgbClr val="000000"/>
              </a:solidFill>
            </a:endParaRPr>
          </a:p>
          <a:p>
            <a:r>
              <a:rPr lang="en-US" sz="1700" dirty="0">
                <a:solidFill>
                  <a:srgbClr val="000000"/>
                </a:solidFill>
              </a:rPr>
              <a:t>CNN transfer</a:t>
            </a:r>
          </a:p>
          <a:p>
            <a:r>
              <a:rPr lang="en-US" sz="1700" dirty="0">
                <a:solidFill>
                  <a:srgbClr val="000000"/>
                </a:solidFill>
              </a:rPr>
              <a:t>Pyqt5</a:t>
            </a:r>
          </a:p>
          <a:p>
            <a:endParaRPr lang="en-US" sz="1700" dirty="0">
              <a:solidFill>
                <a:srgbClr val="000000"/>
              </a:solidFill>
            </a:endParaRPr>
          </a:p>
          <a:p>
            <a:endParaRPr lang="en-US" sz="1700" dirty="0">
              <a:solidFill>
                <a:srgbClr val="000000"/>
              </a:solidFill>
            </a:endParaRPr>
          </a:p>
          <a:p>
            <a:endParaRPr lang="en-US" sz="1700" dirty="0">
              <a:solidFill>
                <a:srgbClr val="000000"/>
              </a:solidFill>
            </a:endParaRPr>
          </a:p>
        </p:txBody>
      </p:sp>
      <p:grpSp>
        <p:nvGrpSpPr>
          <p:cNvPr id="45" name="Group 49">
            <a:extLst>
              <a:ext uri="{FF2B5EF4-FFF2-40B4-BE49-F238E27FC236}">
                <a16:creationId xmlns:a16="http://schemas.microsoft.com/office/drawing/2014/main" id="{54CA915D-BDF0-41F8-B00E-FB186EFF7BD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51" name="Oval 50">
              <a:extLst>
                <a:ext uri="{FF2B5EF4-FFF2-40B4-BE49-F238E27FC236}">
                  <a16:creationId xmlns:a16="http://schemas.microsoft.com/office/drawing/2014/main" id="{317AAC03-BF64-4E67-9032-3BD0249980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5">
                <a:duotone>
                  <a:schemeClr val="accent1">
                    <a:shade val="45000"/>
                    <a:satMod val="135000"/>
                  </a:schemeClr>
                  <a:prstClr val="white"/>
                </a:duotone>
                <a:extLst>
                  <a:ext uri="{BEBA8EAE-BF5A-486C-A8C5-ECC9F3942E4B}">
                    <a14:imgProps xmlns:a14="http://schemas.microsoft.com/office/drawing/2010/main">
                      <a14:imgLayer r:embed="rId6">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52" name="Oval 51">
              <a:extLst>
                <a:ext uri="{FF2B5EF4-FFF2-40B4-BE49-F238E27FC236}">
                  <a16:creationId xmlns:a16="http://schemas.microsoft.com/office/drawing/2014/main" id="{1A131397-5A45-4344-9983-5E400A3EA5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sp>
      </p:grpSp>
      <p:sp>
        <p:nvSpPr>
          <p:cNvPr id="4" name="Slide Number Placeholder 3">
            <a:extLst>
              <a:ext uri="{FF2B5EF4-FFF2-40B4-BE49-F238E27FC236}">
                <a16:creationId xmlns:a16="http://schemas.microsoft.com/office/drawing/2014/main" id="{D10764FA-9544-4E01-958C-7AF011AABE73}"/>
              </a:ext>
            </a:extLst>
          </p:cNvPr>
          <p:cNvSpPr>
            <a:spLocks noGrp="1"/>
          </p:cNvSpPr>
          <p:nvPr>
            <p:ph type="sldNum" sz="quarter" idx="12"/>
          </p:nvPr>
        </p:nvSpPr>
        <p:spPr>
          <a:xfrm>
            <a:off x="11311128" y="6272784"/>
            <a:ext cx="640080" cy="365125"/>
          </a:xfrm>
        </p:spPr>
        <p:txBody>
          <a:bodyPr>
            <a:normAutofit/>
          </a:bodyPr>
          <a:lstStyle/>
          <a:p>
            <a:pPr>
              <a:spcAft>
                <a:spcPts val="600"/>
              </a:spcAft>
            </a:pPr>
            <a:fld id="{4FAB73BC-B049-4115-A692-8D63A059BFB8}" type="slidenum">
              <a:rPr lang="en-US" smtClean="0"/>
              <a:pPr>
                <a:spcAft>
                  <a:spcPts val="600"/>
                </a:spcAft>
              </a:pPr>
              <a:t>7</a:t>
            </a:fld>
            <a:endParaRPr lang="en-US"/>
          </a:p>
        </p:txBody>
      </p:sp>
    </p:spTree>
    <p:extLst>
      <p:ext uri="{BB962C8B-B14F-4D97-AF65-F5344CB8AC3E}">
        <p14:creationId xmlns:p14="http://schemas.microsoft.com/office/powerpoint/2010/main" val="17505493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E009DD9B-5EE2-4C0D-8B2B-351C8C1022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E720DB99-7745-4E75-9D96-AAB6D55C53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464119"/>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33" name="Rectangle 32">
            <a:extLst>
              <a:ext uri="{FF2B5EF4-FFF2-40B4-BE49-F238E27FC236}">
                <a16:creationId xmlns:a16="http://schemas.microsoft.com/office/drawing/2014/main" id="{D68803C4-E159-4360-B7BB-74205C8F78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601952"/>
            <a:ext cx="10222992" cy="1385874"/>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35" name="Rectangle 34">
            <a:extLst>
              <a:ext uri="{FF2B5EF4-FFF2-40B4-BE49-F238E27FC236}">
                <a16:creationId xmlns:a16="http://schemas.microsoft.com/office/drawing/2014/main" id="{504B0465-3B07-49BF-BEA7-D814762462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2038655"/>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3C786EB7-BA52-4F06-9E0B-FFABB8A6B42D}"/>
              </a:ext>
            </a:extLst>
          </p:cNvPr>
          <p:cNvSpPr>
            <a:spLocks noGrp="1"/>
          </p:cNvSpPr>
          <p:nvPr>
            <p:ph type="title"/>
          </p:nvPr>
        </p:nvSpPr>
        <p:spPr>
          <a:xfrm>
            <a:off x="1069848" y="484632"/>
            <a:ext cx="10058400" cy="1609344"/>
          </a:xfrm>
        </p:spPr>
        <p:txBody>
          <a:bodyPr>
            <a:normAutofit/>
          </a:bodyPr>
          <a:lstStyle/>
          <a:p>
            <a:r>
              <a:rPr lang="en-US" sz="4200" dirty="0"/>
              <a:t>Dataset used in GitHub </a:t>
            </a:r>
          </a:p>
        </p:txBody>
      </p:sp>
      <p:pic>
        <p:nvPicPr>
          <p:cNvPr id="5" name="Content Placeholder 4" descr="Graphical user interface, application, table, Excel&#10;&#10;Description automatically generated">
            <a:extLst>
              <a:ext uri="{FF2B5EF4-FFF2-40B4-BE49-F238E27FC236}">
                <a16:creationId xmlns:a16="http://schemas.microsoft.com/office/drawing/2014/main" id="{177865C9-7B2C-48F0-9AB7-4055B98D32BF}"/>
              </a:ext>
            </a:extLst>
          </p:cNvPr>
          <p:cNvPicPr>
            <a:picLocks/>
          </p:cNvPicPr>
          <p:nvPr/>
        </p:nvPicPr>
        <p:blipFill rotWithShape="1">
          <a:blip r:embed="rId4">
            <a:extLst>
              <a:ext uri="{28A0092B-C50C-407E-A947-70E740481C1C}">
                <a14:useLocalDpi xmlns:a14="http://schemas.microsoft.com/office/drawing/2010/main" val="0"/>
              </a:ext>
            </a:extLst>
          </a:blip>
          <a:srcRect l="4592" r="25403" b="1"/>
          <a:stretch/>
        </p:blipFill>
        <p:spPr bwMode="auto">
          <a:xfrm>
            <a:off x="1007196" y="2265037"/>
            <a:ext cx="5088800" cy="3907158"/>
          </a:xfrm>
          <a:prstGeom prst="rect">
            <a:avLst/>
          </a:prstGeom>
          <a:noFill/>
        </p:spPr>
      </p:pic>
      <p:graphicFrame>
        <p:nvGraphicFramePr>
          <p:cNvPr id="19" name="Content Placeholder 18">
            <a:extLst>
              <a:ext uri="{FF2B5EF4-FFF2-40B4-BE49-F238E27FC236}">
                <a16:creationId xmlns:a16="http://schemas.microsoft.com/office/drawing/2014/main" id="{B869C80C-AA75-4DD9-8232-7B81F78A28C8}"/>
              </a:ext>
            </a:extLst>
          </p:cNvPr>
          <p:cNvGraphicFramePr>
            <a:graphicFrameLocks noGrp="1"/>
          </p:cNvGraphicFramePr>
          <p:nvPr>
            <p:ph idx="1"/>
            <p:extLst>
              <p:ext uri="{D42A27DB-BD31-4B8C-83A1-F6EECF244321}">
                <p14:modId xmlns:p14="http://schemas.microsoft.com/office/powerpoint/2010/main" val="779085937"/>
              </p:ext>
            </p:extLst>
          </p:nvPr>
        </p:nvGraphicFramePr>
        <p:xfrm>
          <a:off x="6496050" y="2320925"/>
          <a:ext cx="4632325" cy="3851275"/>
        </p:xfrm>
        <a:graphic>
          <a:graphicData uri="http://schemas.openxmlformats.org/drawingml/2006/chart">
            <c:chart xmlns:c="http://schemas.openxmlformats.org/drawingml/2006/chart" xmlns:r="http://schemas.openxmlformats.org/officeDocument/2006/relationships" r:id="rId5"/>
          </a:graphicData>
        </a:graphic>
      </p:graphicFrame>
      <p:sp>
        <p:nvSpPr>
          <p:cNvPr id="37" name="Oval 36">
            <a:extLst>
              <a:ext uri="{FF2B5EF4-FFF2-40B4-BE49-F238E27FC236}">
                <a16:creationId xmlns:a16="http://schemas.microsoft.com/office/drawing/2014/main" id="{49B7FFA5-14CB-4A4F-9BCC-CA3AA5D9D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01725" y="6229681"/>
            <a:ext cx="457200" cy="457200"/>
          </a:xfrm>
          <a:prstGeom prst="ellipse">
            <a:avLst/>
          </a:prstGeom>
          <a:blipFill dpi="0" rotWithShape="1">
            <a:blip r:embed="rId6">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39" name="Oval 38">
            <a:extLst>
              <a:ext uri="{FF2B5EF4-FFF2-40B4-BE49-F238E27FC236}">
                <a16:creationId xmlns:a16="http://schemas.microsoft.com/office/drawing/2014/main" id="{04E48745-7512-4EC2-9E20-9092D1215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30918" y="6258874"/>
            <a:ext cx="398813" cy="398815"/>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4" name="Slide Number Placeholder 3">
            <a:extLst>
              <a:ext uri="{FF2B5EF4-FFF2-40B4-BE49-F238E27FC236}">
                <a16:creationId xmlns:a16="http://schemas.microsoft.com/office/drawing/2014/main" id="{A4D05173-AAA9-4986-BF13-DC1C8FA47781}"/>
              </a:ext>
            </a:extLst>
          </p:cNvPr>
          <p:cNvSpPr>
            <a:spLocks noGrp="1"/>
          </p:cNvSpPr>
          <p:nvPr>
            <p:ph type="sldNum" sz="quarter" idx="12"/>
          </p:nvPr>
        </p:nvSpPr>
        <p:spPr>
          <a:xfrm>
            <a:off x="11311128" y="6272784"/>
            <a:ext cx="640080" cy="365125"/>
          </a:xfrm>
        </p:spPr>
        <p:txBody>
          <a:bodyPr>
            <a:normAutofit/>
          </a:bodyPr>
          <a:lstStyle/>
          <a:p>
            <a:pPr>
              <a:spcAft>
                <a:spcPts val="600"/>
              </a:spcAft>
            </a:pPr>
            <a:fld id="{4FAB73BC-B049-4115-A692-8D63A059BFB8}" type="slidenum">
              <a:rPr lang="en-US" smtClean="0"/>
              <a:pPr>
                <a:spcAft>
                  <a:spcPts val="600"/>
                </a:spcAft>
              </a:pPr>
              <a:t>8</a:t>
            </a:fld>
            <a:endParaRPr lang="en-US"/>
          </a:p>
        </p:txBody>
      </p:sp>
    </p:spTree>
    <p:extLst>
      <p:ext uri="{BB962C8B-B14F-4D97-AF65-F5344CB8AC3E}">
        <p14:creationId xmlns:p14="http://schemas.microsoft.com/office/powerpoint/2010/main" val="7794695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7E43D0-CF92-404C-8E9B-A819CBFA0CE4}"/>
              </a:ext>
            </a:extLst>
          </p:cNvPr>
          <p:cNvSpPr>
            <a:spLocks noGrp="1"/>
          </p:cNvSpPr>
          <p:nvPr>
            <p:ph type="title"/>
          </p:nvPr>
        </p:nvSpPr>
        <p:spPr>
          <a:xfrm>
            <a:off x="6381135" y="484632"/>
            <a:ext cx="5161935" cy="1609344"/>
          </a:xfrm>
        </p:spPr>
        <p:txBody>
          <a:bodyPr vert="horz" lIns="91440" tIns="45720" rIns="91440" bIns="45720" rtlCol="0" anchor="ctr">
            <a:normAutofit/>
          </a:bodyPr>
          <a:lstStyle/>
          <a:p>
            <a:r>
              <a:rPr lang="en-US" sz="4800" dirty="0"/>
              <a:t>Language Mostly used</a:t>
            </a:r>
          </a:p>
        </p:txBody>
      </p:sp>
      <p:pic>
        <p:nvPicPr>
          <p:cNvPr id="6" name="Content Placeholder 5" descr="Chart, pie chart&#10;&#10;Description automatically generated">
            <a:extLst>
              <a:ext uri="{FF2B5EF4-FFF2-40B4-BE49-F238E27FC236}">
                <a16:creationId xmlns:a16="http://schemas.microsoft.com/office/drawing/2014/main" id="{0F78D7E8-8B78-4469-8ACE-7068C8A40651}"/>
              </a:ext>
            </a:extLst>
          </p:cNvPr>
          <p:cNvPicPr>
            <a:picLocks noGrp="1"/>
          </p:cNvPicPr>
          <p:nvPr>
            <p:ph sz="half" idx="1"/>
          </p:nvPr>
        </p:nvPicPr>
        <p:blipFill rotWithShape="1">
          <a:blip r:embed="rId2">
            <a:extLst>
              <a:ext uri="{28A0092B-C50C-407E-A947-70E740481C1C}">
                <a14:useLocalDpi xmlns:a14="http://schemas.microsoft.com/office/drawing/2010/main" val="0"/>
              </a:ext>
            </a:extLst>
          </a:blip>
          <a:srcRect l="3867" r="3870" b="3"/>
          <a:stretch/>
        </p:blipFill>
        <p:spPr bwMode="auto">
          <a:xfrm>
            <a:off x="643192" y="645106"/>
            <a:ext cx="5451627" cy="5568881"/>
          </a:xfrm>
          <a:prstGeom prst="rect">
            <a:avLst/>
          </a:prstGeom>
          <a:noFill/>
        </p:spPr>
      </p:pic>
      <p:graphicFrame>
        <p:nvGraphicFramePr>
          <p:cNvPr id="77" name="Content Placeholder 3">
            <a:extLst>
              <a:ext uri="{FF2B5EF4-FFF2-40B4-BE49-F238E27FC236}">
                <a16:creationId xmlns:a16="http://schemas.microsoft.com/office/drawing/2014/main" id="{45C7634A-A63C-44A1-BE19-C9FD3FD2871D}"/>
              </a:ext>
            </a:extLst>
          </p:cNvPr>
          <p:cNvGraphicFramePr>
            <a:graphicFrameLocks noGrp="1"/>
          </p:cNvGraphicFramePr>
          <p:nvPr>
            <p:ph sz="half" idx="2"/>
            <p:extLst>
              <p:ext uri="{D42A27DB-BD31-4B8C-83A1-F6EECF244321}">
                <p14:modId xmlns:p14="http://schemas.microsoft.com/office/powerpoint/2010/main" val="3204837754"/>
              </p:ext>
            </p:extLst>
          </p:nvPr>
        </p:nvGraphicFramePr>
        <p:xfrm>
          <a:off x="6469234" y="1856364"/>
          <a:ext cx="5161934" cy="409257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Slide Number Placeholder 4">
            <a:extLst>
              <a:ext uri="{FF2B5EF4-FFF2-40B4-BE49-F238E27FC236}">
                <a16:creationId xmlns:a16="http://schemas.microsoft.com/office/drawing/2014/main" id="{0537AE51-5415-42BC-9582-B45BD514D9DD}"/>
              </a:ext>
            </a:extLst>
          </p:cNvPr>
          <p:cNvSpPr>
            <a:spLocks noGrp="1"/>
          </p:cNvSpPr>
          <p:nvPr>
            <p:ph type="sldNum" sz="quarter" idx="12"/>
          </p:nvPr>
        </p:nvSpPr>
        <p:spPr>
          <a:xfrm>
            <a:off x="11311128" y="6272784"/>
            <a:ext cx="640080" cy="365125"/>
          </a:xfrm>
        </p:spPr>
        <p:txBody>
          <a:bodyPr vert="horz" lIns="91440" tIns="45720" rIns="91440" bIns="45720" rtlCol="0" anchor="ctr">
            <a:normAutofit/>
          </a:bodyPr>
          <a:lstStyle/>
          <a:p>
            <a:pPr>
              <a:spcAft>
                <a:spcPts val="600"/>
              </a:spcAft>
            </a:pPr>
            <a:fld id="{4FAB73BC-B049-4115-A692-8D63A059BFB8}" type="slidenum">
              <a:rPr lang="en-US" smtClean="0"/>
              <a:pPr>
                <a:spcAft>
                  <a:spcPts val="600"/>
                </a:spcAft>
              </a:pPr>
              <a:t>9</a:t>
            </a:fld>
            <a:endParaRPr lang="en-US"/>
          </a:p>
        </p:txBody>
      </p:sp>
    </p:spTree>
    <p:extLst>
      <p:ext uri="{BB962C8B-B14F-4D97-AF65-F5344CB8AC3E}">
        <p14:creationId xmlns:p14="http://schemas.microsoft.com/office/powerpoint/2010/main" val="13566525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heel(1)">
                                      <p:cBhvr>
                                        <p:cTn id="7" dur="2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7"/>
                                        </p:tgtEl>
                                        <p:attrNameLst>
                                          <p:attrName>style.visibility</p:attrName>
                                        </p:attrNameLst>
                                      </p:cBhvr>
                                      <p:to>
                                        <p:strVal val="visible"/>
                                      </p:to>
                                    </p:set>
                                    <p:animEffect transition="in" filter="fade">
                                      <p:cBhvr>
                                        <p:cTn id="12" dur="500"/>
                                        <p:tgtEl>
                                          <p:spTgt spid="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7" grpId="0">
        <p:bldAsOne/>
      </p:bldGraphic>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1BC6B8A306AE844891872948CCF8D4E1" ma:contentTypeVersion="7" ma:contentTypeDescription="Create a new document." ma:contentTypeScope="" ma:versionID="6d4eff74a297001f45a8819fec160c15">
  <xsd:schema xmlns:xsd="http://www.w3.org/2001/XMLSchema" xmlns:xs="http://www.w3.org/2001/XMLSchema" xmlns:p="http://schemas.microsoft.com/office/2006/metadata/properties" xmlns:ns3="873cfe42-5c4c-4260-8ecb-9273399abe85" xmlns:ns4="a8c30bf4-9234-4ef7-8265-98d19834d9d6" targetNamespace="http://schemas.microsoft.com/office/2006/metadata/properties" ma:root="true" ma:fieldsID="72293a36ba6ff5560ad9a63d3be64963" ns3:_="" ns4:_="">
    <xsd:import namespace="873cfe42-5c4c-4260-8ecb-9273399abe85"/>
    <xsd:import namespace="a8c30bf4-9234-4ef7-8265-98d19834d9d6"/>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4:SharedWithUsers" minOccurs="0"/>
                <xsd:element ref="ns4:SharedWithDetails" minOccurs="0"/>
                <xsd:element ref="ns4: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73cfe42-5c4c-4260-8ecb-9273399abe8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a8c30bf4-9234-4ef7-8265-98d19834d9d6"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SharingHintHash" ma:index="14"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873cfe42-5c4c-4260-8ecb-9273399abe85" xsi:nil="true"/>
  </documentManagement>
</p:properties>
</file>

<file path=customXml/itemProps1.xml><?xml version="1.0" encoding="utf-8"?>
<ds:datastoreItem xmlns:ds="http://schemas.openxmlformats.org/officeDocument/2006/customXml" ds:itemID="{2EFE16CA-070B-4D00-B57F-1D59C2AB8F4E}">
  <ds:schemaRefs>
    <ds:schemaRef ds:uri="http://schemas.microsoft.com/sharepoint/v3/contenttype/forms"/>
  </ds:schemaRefs>
</ds:datastoreItem>
</file>

<file path=customXml/itemProps2.xml><?xml version="1.0" encoding="utf-8"?>
<ds:datastoreItem xmlns:ds="http://schemas.openxmlformats.org/officeDocument/2006/customXml" ds:itemID="{A95D3760-B9E4-4B87-8BFB-C90A664EC0E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73cfe42-5c4c-4260-8ecb-9273399abe85"/>
    <ds:schemaRef ds:uri="a8c30bf4-9234-4ef7-8265-98d19834d9d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048674FF-673D-40E4-90DC-427647F6395A}">
  <ds:schemaRefs>
    <ds:schemaRef ds:uri="http://purl.org/dc/dcmitype/"/>
    <ds:schemaRef ds:uri="http://schemas.microsoft.com/office/infopath/2007/PartnerControls"/>
    <ds:schemaRef ds:uri="http://purl.org/dc/elements/1.1/"/>
    <ds:schemaRef ds:uri="http://schemas.microsoft.com/office/2006/metadata/properties"/>
    <ds:schemaRef ds:uri="http://schemas.microsoft.com/office/2006/documentManagement/types"/>
    <ds:schemaRef ds:uri="873cfe42-5c4c-4260-8ecb-9273399abe85"/>
    <ds:schemaRef ds:uri="http://purl.org/dc/terms/"/>
    <ds:schemaRef ds:uri="http://schemas.openxmlformats.org/package/2006/metadata/core-properties"/>
    <ds:schemaRef ds:uri="a8c30bf4-9234-4ef7-8265-98d19834d9d6"/>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26</TotalTime>
  <Words>987</Words>
  <Application>Microsoft Office PowerPoint</Application>
  <PresentationFormat>Widescreen</PresentationFormat>
  <Paragraphs>246</Paragraphs>
  <Slides>31</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31</vt:i4>
      </vt:variant>
    </vt:vector>
  </HeadingPairs>
  <TitlesOfParts>
    <vt:vector size="39" baseType="lpstr">
      <vt:lpstr>Calibri</vt:lpstr>
      <vt:lpstr>Calibri Light</vt:lpstr>
      <vt:lpstr>Rockwell</vt:lpstr>
      <vt:lpstr>Rockwell Condensed</vt:lpstr>
      <vt:lpstr>Rockwell Extra Bold</vt:lpstr>
      <vt:lpstr>Times New Roman</vt:lpstr>
      <vt:lpstr>Wingdings</vt:lpstr>
      <vt:lpstr>Wood Type</vt:lpstr>
      <vt:lpstr>Large scale empirical study of Image stylization repositories hosted on GitHub and Stack overflow  </vt:lpstr>
      <vt:lpstr>Motivation</vt:lpstr>
      <vt:lpstr>Research Goal</vt:lpstr>
      <vt:lpstr>GitHub</vt:lpstr>
      <vt:lpstr>Methodology</vt:lpstr>
      <vt:lpstr>Dataset cleaning | GitHub</vt:lpstr>
      <vt:lpstr>GitHub   Word cloud for frequently used tags</vt:lpstr>
      <vt:lpstr>Dataset used in GitHub </vt:lpstr>
      <vt:lpstr>Language Mostly used</vt:lpstr>
      <vt:lpstr>Results from analysis | GitHub</vt:lpstr>
      <vt:lpstr>Accuracy for methods used using various classifiers</vt:lpstr>
      <vt:lpstr>Accuracy for methods used before and after diagonalization </vt:lpstr>
      <vt:lpstr>Quality evaluation method</vt:lpstr>
      <vt:lpstr>Publication related to repositories</vt:lpstr>
      <vt:lpstr>Trend analysis | GitHub</vt:lpstr>
      <vt:lpstr>Popularity of GitHub Repositories</vt:lpstr>
      <vt:lpstr>Safety analysis</vt:lpstr>
      <vt:lpstr>Stack overflow</vt:lpstr>
      <vt:lpstr>Methodology</vt:lpstr>
      <vt:lpstr>Dataset cleaning | stack overflow</vt:lpstr>
      <vt:lpstr>Stack overflow   Word cloud for frequently used tags</vt:lpstr>
      <vt:lpstr>Difficulty level | Stack overflow</vt:lpstr>
      <vt:lpstr>Difficulty level | Stack overflow</vt:lpstr>
      <vt:lpstr>Popularity level | Stack overflow</vt:lpstr>
      <vt:lpstr>Trend analysis | stack overflow</vt:lpstr>
      <vt:lpstr>Safety analysis | Stack overflow</vt:lpstr>
      <vt:lpstr>Threats and limitations</vt:lpstr>
      <vt:lpstr>Implications </vt:lpstr>
      <vt:lpstr>Validation of our work</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Large scale empirical study of Image stylization repositories hosted on GitHub and Stack overflow</dc:title>
  <dc:creator>Projna Saha</dc:creator>
  <cp:lastModifiedBy>Projna Saha</cp:lastModifiedBy>
  <cp:revision>5</cp:revision>
  <dcterms:created xsi:type="dcterms:W3CDTF">2020-12-08T12:44:46Z</dcterms:created>
  <dcterms:modified xsi:type="dcterms:W3CDTF">2020-12-08T22:44:43Z</dcterms:modified>
</cp:coreProperties>
</file>